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2"/>
  </p:notesMasterIdLst>
  <p:sldIdLst>
    <p:sldId id="257" r:id="rId6"/>
    <p:sldId id="263" r:id="rId7"/>
    <p:sldId id="298" r:id="rId8"/>
    <p:sldId id="267" r:id="rId9"/>
    <p:sldId id="469" r:id="rId10"/>
    <p:sldId id="470" r:id="rId11"/>
    <p:sldId id="553" r:id="rId12"/>
    <p:sldId id="557" r:id="rId13"/>
    <p:sldId id="560" r:id="rId14"/>
    <p:sldId id="561" r:id="rId15"/>
    <p:sldId id="563" r:id="rId16"/>
    <p:sldId id="564" r:id="rId17"/>
    <p:sldId id="562" r:id="rId18"/>
    <p:sldId id="565" r:id="rId19"/>
    <p:sldId id="456" r:id="rId20"/>
    <p:sldId id="4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971781-C36B-41BB-BBA1-06A89FC18304}" v="29" dt="2020-08-30T12:20:31.0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3" d="100"/>
          <a:sy n="63" d="100"/>
        </p:scale>
        <p:origin x="102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3A971781-C36B-41BB-BBA1-06A89FC18304}"/>
    <pc:docChg chg="undo custSel modSld">
      <pc:chgData name="Rachel J Houghton" userId="eb43c97e479d4048" providerId="LiveId" clId="{3A971781-C36B-41BB-BBA1-06A89FC18304}" dt="2020-08-30T12:20:44.407" v="84" actId="14100"/>
      <pc:docMkLst>
        <pc:docMk/>
      </pc:docMkLst>
      <pc:sldChg chg="modSp mod">
        <pc:chgData name="Rachel J Houghton" userId="eb43c97e479d4048" providerId="LiveId" clId="{3A971781-C36B-41BB-BBA1-06A89FC18304}" dt="2020-08-30T12:07:17.612" v="12" actId="20577"/>
        <pc:sldMkLst>
          <pc:docMk/>
          <pc:sldMk cId="2985715927" sldId="263"/>
        </pc:sldMkLst>
        <pc:spChg chg="mod">
          <ac:chgData name="Rachel J Houghton" userId="eb43c97e479d4048" providerId="LiveId" clId="{3A971781-C36B-41BB-BBA1-06A89FC18304}" dt="2020-08-30T12:06:41.746" v="0" actId="114"/>
          <ac:spMkLst>
            <pc:docMk/>
            <pc:sldMk cId="2985715927" sldId="263"/>
            <ac:spMk id="2" creationId="{2CB6ED8F-715F-482C-A9F6-228FC08B635A}"/>
          </ac:spMkLst>
        </pc:spChg>
        <pc:spChg chg="mod">
          <ac:chgData name="Rachel J Houghton" userId="eb43c97e479d4048" providerId="LiveId" clId="{3A971781-C36B-41BB-BBA1-06A89FC18304}" dt="2020-08-30T12:07:17.612" v="12" actId="20577"/>
          <ac:spMkLst>
            <pc:docMk/>
            <pc:sldMk cId="2985715927" sldId="263"/>
            <ac:spMk id="6" creationId="{6B3DC813-0F66-4EE3-8EA3-390547BADAA4}"/>
          </ac:spMkLst>
        </pc:spChg>
      </pc:sldChg>
      <pc:sldChg chg="modSp mod">
        <pc:chgData name="Rachel J Houghton" userId="eb43c97e479d4048" providerId="LiveId" clId="{3A971781-C36B-41BB-BBA1-06A89FC18304}" dt="2020-08-30T12:07:45.274" v="13" actId="14100"/>
        <pc:sldMkLst>
          <pc:docMk/>
          <pc:sldMk cId="2819374454" sldId="469"/>
        </pc:sldMkLst>
        <pc:spChg chg="mod">
          <ac:chgData name="Rachel J Houghton" userId="eb43c97e479d4048" providerId="LiveId" clId="{3A971781-C36B-41BB-BBA1-06A89FC18304}" dt="2020-08-30T12:07:45.274" v="13" actId="14100"/>
          <ac:spMkLst>
            <pc:docMk/>
            <pc:sldMk cId="2819374454" sldId="469"/>
            <ac:spMk id="3" creationId="{02669792-3AA6-4C9E-8A29-6AC355504564}"/>
          </ac:spMkLst>
        </pc:spChg>
      </pc:sldChg>
      <pc:sldChg chg="modSp mod">
        <pc:chgData name="Rachel J Houghton" userId="eb43c97e479d4048" providerId="LiveId" clId="{3A971781-C36B-41BB-BBA1-06A89FC18304}" dt="2020-08-30T12:07:56.826" v="14" actId="14100"/>
        <pc:sldMkLst>
          <pc:docMk/>
          <pc:sldMk cId="1762984606" sldId="470"/>
        </pc:sldMkLst>
        <pc:spChg chg="mod">
          <ac:chgData name="Rachel J Houghton" userId="eb43c97e479d4048" providerId="LiveId" clId="{3A971781-C36B-41BB-BBA1-06A89FC18304}" dt="2020-08-30T12:07:56.826" v="14" actId="14100"/>
          <ac:spMkLst>
            <pc:docMk/>
            <pc:sldMk cId="1762984606" sldId="470"/>
            <ac:spMk id="3" creationId="{02669792-3AA6-4C9E-8A29-6AC355504564}"/>
          </ac:spMkLst>
        </pc:spChg>
      </pc:sldChg>
      <pc:sldChg chg="modSp mod">
        <pc:chgData name="Rachel J Houghton" userId="eb43c97e479d4048" providerId="LiveId" clId="{3A971781-C36B-41BB-BBA1-06A89FC18304}" dt="2020-08-30T12:09:48.448" v="25" actId="1076"/>
        <pc:sldMkLst>
          <pc:docMk/>
          <pc:sldMk cId="2924271740" sldId="557"/>
        </pc:sldMkLst>
        <pc:spChg chg="mod">
          <ac:chgData name="Rachel J Houghton" userId="eb43c97e479d4048" providerId="LiveId" clId="{3A971781-C36B-41BB-BBA1-06A89FC18304}" dt="2020-08-30T12:09:48.448" v="25" actId="1076"/>
          <ac:spMkLst>
            <pc:docMk/>
            <pc:sldMk cId="2924271740" sldId="557"/>
            <ac:spMk id="11" creationId="{5A0B663F-4511-497A-BAFB-8316D485B2E6}"/>
          </ac:spMkLst>
        </pc:spChg>
        <pc:spChg chg="mod">
          <ac:chgData name="Rachel J Houghton" userId="eb43c97e479d4048" providerId="LiveId" clId="{3A971781-C36B-41BB-BBA1-06A89FC18304}" dt="2020-08-30T12:09:39.138" v="24" actId="1076"/>
          <ac:spMkLst>
            <pc:docMk/>
            <pc:sldMk cId="2924271740" sldId="557"/>
            <ac:spMk id="12" creationId="{A9F14D2C-DF82-4DA2-A641-C5D528066036}"/>
          </ac:spMkLst>
        </pc:spChg>
      </pc:sldChg>
      <pc:sldChg chg="modSp mod">
        <pc:chgData name="Rachel J Houghton" userId="eb43c97e479d4048" providerId="LiveId" clId="{3A971781-C36B-41BB-BBA1-06A89FC18304}" dt="2020-08-30T12:13:18.336" v="43" actId="1076"/>
        <pc:sldMkLst>
          <pc:docMk/>
          <pc:sldMk cId="3469892308" sldId="560"/>
        </pc:sldMkLst>
        <pc:spChg chg="mod">
          <ac:chgData name="Rachel J Houghton" userId="eb43c97e479d4048" providerId="LiveId" clId="{3A971781-C36B-41BB-BBA1-06A89FC18304}" dt="2020-08-30T12:13:11.950" v="42" actId="1076"/>
          <ac:spMkLst>
            <pc:docMk/>
            <pc:sldMk cId="3469892308" sldId="560"/>
            <ac:spMk id="6" creationId="{EE6A3E23-0385-4A04-9427-DA40F4988F0C}"/>
          </ac:spMkLst>
        </pc:spChg>
        <pc:spChg chg="mod">
          <ac:chgData name="Rachel J Houghton" userId="eb43c97e479d4048" providerId="LiveId" clId="{3A971781-C36B-41BB-BBA1-06A89FC18304}" dt="2020-08-30T12:13:18.336" v="43" actId="1076"/>
          <ac:spMkLst>
            <pc:docMk/>
            <pc:sldMk cId="3469892308" sldId="560"/>
            <ac:spMk id="12" creationId="{A9F14D2C-DF82-4DA2-A641-C5D528066036}"/>
          </ac:spMkLst>
        </pc:spChg>
      </pc:sldChg>
      <pc:sldChg chg="modSp mod">
        <pc:chgData name="Rachel J Houghton" userId="eb43c97e479d4048" providerId="LiveId" clId="{3A971781-C36B-41BB-BBA1-06A89FC18304}" dt="2020-08-30T12:15:18.218" v="57" actId="14100"/>
        <pc:sldMkLst>
          <pc:docMk/>
          <pc:sldMk cId="1294924350" sldId="561"/>
        </pc:sldMkLst>
        <pc:spChg chg="mod">
          <ac:chgData name="Rachel J Houghton" userId="eb43c97e479d4048" providerId="LiveId" clId="{3A971781-C36B-41BB-BBA1-06A89FC18304}" dt="2020-08-30T12:14:44.069" v="50" actId="1076"/>
          <ac:spMkLst>
            <pc:docMk/>
            <pc:sldMk cId="1294924350" sldId="561"/>
            <ac:spMk id="25" creationId="{38F2B6DC-FD4D-4284-9437-459975B9F666}"/>
          </ac:spMkLst>
        </pc:spChg>
        <pc:spChg chg="mod">
          <ac:chgData name="Rachel J Houghton" userId="eb43c97e479d4048" providerId="LiveId" clId="{3A971781-C36B-41BB-BBA1-06A89FC18304}" dt="2020-08-30T12:14:48.577" v="51" actId="1076"/>
          <ac:spMkLst>
            <pc:docMk/>
            <pc:sldMk cId="1294924350" sldId="561"/>
            <ac:spMk id="32" creationId="{D9B9F33C-FB26-4562-AD8C-3CDC8D116227}"/>
          </ac:spMkLst>
        </pc:spChg>
        <pc:spChg chg="mod">
          <ac:chgData name="Rachel J Houghton" userId="eb43c97e479d4048" providerId="LiveId" clId="{3A971781-C36B-41BB-BBA1-06A89FC18304}" dt="2020-08-30T12:15:18.218" v="57" actId="14100"/>
          <ac:spMkLst>
            <pc:docMk/>
            <pc:sldMk cId="1294924350" sldId="561"/>
            <ac:spMk id="34" creationId="{B06B1CFC-D5CF-4480-BC7C-7B7868C5F6E5}"/>
          </ac:spMkLst>
        </pc:spChg>
      </pc:sldChg>
      <pc:sldChg chg="modSp mod">
        <pc:chgData name="Rachel J Houghton" userId="eb43c97e479d4048" providerId="LiveId" clId="{3A971781-C36B-41BB-BBA1-06A89FC18304}" dt="2020-08-30T12:19:42.964" v="81" actId="20577"/>
        <pc:sldMkLst>
          <pc:docMk/>
          <pc:sldMk cId="414540016" sldId="562"/>
        </pc:sldMkLst>
        <pc:spChg chg="mod">
          <ac:chgData name="Rachel J Houghton" userId="eb43c97e479d4048" providerId="LiveId" clId="{3A971781-C36B-41BB-BBA1-06A89FC18304}" dt="2020-08-30T12:19:42.964" v="81" actId="20577"/>
          <ac:spMkLst>
            <pc:docMk/>
            <pc:sldMk cId="414540016" sldId="562"/>
            <ac:spMk id="13" creationId="{3AEB2C02-9FAA-40C2-AFD9-B2908A091764}"/>
          </ac:spMkLst>
        </pc:spChg>
      </pc:sldChg>
      <pc:sldChg chg="modSp mod modAnim">
        <pc:chgData name="Rachel J Houghton" userId="eb43c97e479d4048" providerId="LiveId" clId="{3A971781-C36B-41BB-BBA1-06A89FC18304}" dt="2020-08-30T12:17:50.096" v="67" actId="14100"/>
        <pc:sldMkLst>
          <pc:docMk/>
          <pc:sldMk cId="1707626042" sldId="563"/>
        </pc:sldMkLst>
        <pc:spChg chg="mod">
          <ac:chgData name="Rachel J Houghton" userId="eb43c97e479d4048" providerId="LiveId" clId="{3A971781-C36B-41BB-BBA1-06A89FC18304}" dt="2020-08-30T12:16:42.959" v="65" actId="14100"/>
          <ac:spMkLst>
            <pc:docMk/>
            <pc:sldMk cId="1707626042" sldId="563"/>
            <ac:spMk id="11" creationId="{5A0B663F-4511-497A-BAFB-8316D485B2E6}"/>
          </ac:spMkLst>
        </pc:spChg>
        <pc:spChg chg="mod">
          <ac:chgData name="Rachel J Houghton" userId="eb43c97e479d4048" providerId="LiveId" clId="{3A971781-C36B-41BB-BBA1-06A89FC18304}" dt="2020-08-30T12:17:50.096" v="67" actId="14100"/>
          <ac:spMkLst>
            <pc:docMk/>
            <pc:sldMk cId="1707626042" sldId="563"/>
            <ac:spMk id="12" creationId="{A9F14D2C-DF82-4DA2-A641-C5D528066036}"/>
          </ac:spMkLst>
        </pc:spChg>
      </pc:sldChg>
      <pc:sldChg chg="modSp mod modAnim">
        <pc:chgData name="Rachel J Houghton" userId="eb43c97e479d4048" providerId="LiveId" clId="{3A971781-C36B-41BB-BBA1-06A89FC18304}" dt="2020-08-30T12:18:46.731" v="77" actId="14100"/>
        <pc:sldMkLst>
          <pc:docMk/>
          <pc:sldMk cId="3383008220" sldId="564"/>
        </pc:sldMkLst>
        <pc:spChg chg="mod">
          <ac:chgData name="Rachel J Houghton" userId="eb43c97e479d4048" providerId="LiveId" clId="{3A971781-C36B-41BB-BBA1-06A89FC18304}" dt="2020-08-30T12:18:40.043" v="76" actId="1076"/>
          <ac:spMkLst>
            <pc:docMk/>
            <pc:sldMk cId="3383008220" sldId="564"/>
            <ac:spMk id="56" creationId="{FAA880B5-4D5B-4C25-83CE-E51A099816A3}"/>
          </ac:spMkLst>
        </pc:spChg>
        <pc:spChg chg="mod">
          <ac:chgData name="Rachel J Houghton" userId="eb43c97e479d4048" providerId="LiveId" clId="{3A971781-C36B-41BB-BBA1-06A89FC18304}" dt="2020-08-30T12:18:46.731" v="77" actId="14100"/>
          <ac:spMkLst>
            <pc:docMk/>
            <pc:sldMk cId="3383008220" sldId="564"/>
            <ac:spMk id="57" creationId="{691AE834-E5CC-4F6A-8000-45218016D6A0}"/>
          </ac:spMkLst>
        </pc:spChg>
      </pc:sldChg>
      <pc:sldChg chg="modSp mod">
        <pc:chgData name="Rachel J Houghton" userId="eb43c97e479d4048" providerId="LiveId" clId="{3A971781-C36B-41BB-BBA1-06A89FC18304}" dt="2020-08-30T12:20:44.407" v="84" actId="14100"/>
        <pc:sldMkLst>
          <pc:docMk/>
          <pc:sldMk cId="3425129366" sldId="565"/>
        </pc:sldMkLst>
        <pc:spChg chg="mod">
          <ac:chgData name="Rachel J Houghton" userId="eb43c97e479d4048" providerId="LiveId" clId="{3A971781-C36B-41BB-BBA1-06A89FC18304}" dt="2020-08-30T12:20:44.407" v="84" actId="14100"/>
          <ac:spMkLst>
            <pc:docMk/>
            <pc:sldMk cId="3425129366" sldId="565"/>
            <ac:spMk id="62" creationId="{73105235-5C07-4465-929F-7BA6ED0BCD28}"/>
          </ac:spMkLst>
        </pc:spChg>
      </pc:sldChg>
    </pc:docChg>
  </pc:docChgLst>
</pc:chgInfo>
</file>

<file path=ppt/drawings/_rels/vmlDrawing1.vml.rels><?xml version="1.0" encoding="UTF-8" standalone="yes"?>
<Relationships xmlns="http://schemas.openxmlformats.org/package/2006/relationships"><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31/08/2020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5</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16810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98253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18890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58303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73759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67109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451514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27470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6196455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0993438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2573257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53892051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Autumn 2018 pilot</a:t>
            </a:r>
          </a:p>
        </p:txBody>
      </p:sp>
    </p:spTree>
    <p:extLst>
      <p:ext uri="{BB962C8B-B14F-4D97-AF65-F5344CB8AC3E}">
        <p14:creationId xmlns:p14="http://schemas.microsoft.com/office/powerpoint/2010/main" val="1061896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2910690398"/>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2641556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7" r:id="rId7"/>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7817058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11.wmf"/><Relationship Id="rId18" Type="http://schemas.openxmlformats.org/officeDocument/2006/relationships/oleObject" Target="../embeddings/oleObject6.bin"/><Relationship Id="rId3" Type="http://schemas.openxmlformats.org/officeDocument/2006/relationships/notesSlide" Target="../notesSlides/notesSlide9.xml"/><Relationship Id="rId21" Type="http://schemas.openxmlformats.org/officeDocument/2006/relationships/image" Target="../media/image14.wmf"/><Relationship Id="rId7" Type="http://schemas.openxmlformats.org/officeDocument/2006/relationships/oleObject" Target="../embeddings/oleObject2.bin"/><Relationship Id="rId12" Type="http://schemas.openxmlformats.org/officeDocument/2006/relationships/oleObject" Target="../embeddings/oleObject4.bin"/><Relationship Id="rId17" Type="http://schemas.openxmlformats.org/officeDocument/2006/relationships/image" Target="../media/image18.png"/><Relationship Id="rId2" Type="http://schemas.openxmlformats.org/officeDocument/2006/relationships/slideLayout" Target="../slideLayouts/slideLayout14.xml"/><Relationship Id="rId16" Type="http://schemas.openxmlformats.org/officeDocument/2006/relationships/image" Target="../media/image12.wmf"/><Relationship Id="rId20" Type="http://schemas.openxmlformats.org/officeDocument/2006/relationships/oleObject" Target="../embeddings/oleObject7.bin"/><Relationship Id="rId1" Type="http://schemas.openxmlformats.org/officeDocument/2006/relationships/vmlDrawing" Target="../drawings/vmlDrawing1.vml"/><Relationship Id="rId6" Type="http://schemas.openxmlformats.org/officeDocument/2006/relationships/image" Target="../media/image8.wmf"/><Relationship Id="rId11" Type="http://schemas.openxmlformats.org/officeDocument/2006/relationships/image" Target="../media/image10.wmf"/><Relationship Id="rId5" Type="http://schemas.openxmlformats.org/officeDocument/2006/relationships/oleObject" Target="../embeddings/oleObject1.bin"/><Relationship Id="rId15" Type="http://schemas.openxmlformats.org/officeDocument/2006/relationships/oleObject" Target="../embeddings/oleObject5.bin"/><Relationship Id="rId10" Type="http://schemas.openxmlformats.org/officeDocument/2006/relationships/oleObject" Target="../embeddings/oleObject3.bin"/><Relationship Id="rId19" Type="http://schemas.openxmlformats.org/officeDocument/2006/relationships/image" Target="../media/image13.wmf"/><Relationship Id="rId4" Type="http://schemas.openxmlformats.org/officeDocument/2006/relationships/image" Target="../media/image15.png"/><Relationship Id="rId9" Type="http://schemas.openxmlformats.org/officeDocument/2006/relationships/image" Target="../media/image16.png"/><Relationship Id="rId14" Type="http://schemas.openxmlformats.org/officeDocument/2006/relationships/image" Target="../media/image17.png"/><Relationship Id="rId22"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hyperlink" Target="https://nrich.maths.org/12672"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Quantify additive and multiplicative relationships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6AS/MD-1</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grpSp>
        <p:nvGrpSpPr>
          <p:cNvPr id="5" name="Group 4">
            <a:extLst>
              <a:ext uri="{FF2B5EF4-FFF2-40B4-BE49-F238E27FC236}">
                <a16:creationId xmlns:a16="http://schemas.microsoft.com/office/drawing/2014/main" id="{B275A980-682A-4D0B-8388-2AF59B0E0432}"/>
              </a:ext>
            </a:extLst>
          </p:cNvPr>
          <p:cNvGrpSpPr/>
          <p:nvPr/>
        </p:nvGrpSpPr>
        <p:grpSpPr>
          <a:xfrm>
            <a:off x="1844358" y="2785890"/>
            <a:ext cx="1056190" cy="596129"/>
            <a:chOff x="6296186" y="4267876"/>
            <a:chExt cx="1303399" cy="596129"/>
          </a:xfrm>
        </p:grpSpPr>
        <p:sp>
          <p:nvSpPr>
            <p:cNvPr id="31" name="Rectangle 30">
              <a:extLst>
                <a:ext uri="{FF2B5EF4-FFF2-40B4-BE49-F238E27FC236}">
                  <a16:creationId xmlns:a16="http://schemas.microsoft.com/office/drawing/2014/main" id="{47AF266E-9CA6-47C1-9F3C-BC4591E67026}"/>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TextBox 2">
              <a:extLst>
                <a:ext uri="{FF2B5EF4-FFF2-40B4-BE49-F238E27FC236}">
                  <a16:creationId xmlns:a16="http://schemas.microsoft.com/office/drawing/2014/main" id="{F9376372-B1A6-4029-B063-F1F287649C94}"/>
                </a:ext>
              </a:extLst>
            </p:cNvPr>
            <p:cNvSpPr txBox="1"/>
            <p:nvPr/>
          </p:nvSpPr>
          <p:spPr>
            <a:xfrm>
              <a:off x="6487612" y="4365886"/>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grpSp>
      <p:grpSp>
        <p:nvGrpSpPr>
          <p:cNvPr id="39" name="Group 38">
            <a:extLst>
              <a:ext uri="{FF2B5EF4-FFF2-40B4-BE49-F238E27FC236}">
                <a16:creationId xmlns:a16="http://schemas.microsoft.com/office/drawing/2014/main" id="{35369112-57D2-417F-B878-A3F2D4729CAF}"/>
              </a:ext>
            </a:extLst>
          </p:cNvPr>
          <p:cNvGrpSpPr/>
          <p:nvPr/>
        </p:nvGrpSpPr>
        <p:grpSpPr>
          <a:xfrm>
            <a:off x="3759768" y="2785890"/>
            <a:ext cx="1056190" cy="596129"/>
            <a:chOff x="6296186" y="4267876"/>
            <a:chExt cx="1303399" cy="596129"/>
          </a:xfrm>
        </p:grpSpPr>
        <p:sp>
          <p:nvSpPr>
            <p:cNvPr id="41" name="Rectangle 40">
              <a:extLst>
                <a:ext uri="{FF2B5EF4-FFF2-40B4-BE49-F238E27FC236}">
                  <a16:creationId xmlns:a16="http://schemas.microsoft.com/office/drawing/2014/main" id="{CB941A0A-751F-45A1-ABC5-00F9C813F5F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a:extLst>
                <a:ext uri="{FF2B5EF4-FFF2-40B4-BE49-F238E27FC236}">
                  <a16:creationId xmlns:a16="http://schemas.microsoft.com/office/drawing/2014/main" id="{95C5B253-4B4B-4070-BA96-01F62B8B488F}"/>
                </a:ext>
              </a:extLst>
            </p:cNvPr>
            <p:cNvSpPr txBox="1"/>
            <p:nvPr/>
          </p:nvSpPr>
          <p:spPr>
            <a:xfrm>
              <a:off x="6296186"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sp>
        <p:nvSpPr>
          <p:cNvPr id="46" name="TextBox 45">
            <a:extLst>
              <a:ext uri="{FF2B5EF4-FFF2-40B4-BE49-F238E27FC236}">
                <a16:creationId xmlns:a16="http://schemas.microsoft.com/office/drawing/2014/main" id="{1FE004D5-CE2F-4671-9365-D188533B779C}"/>
              </a:ext>
            </a:extLst>
          </p:cNvPr>
          <p:cNvSpPr txBox="1"/>
          <p:nvPr/>
        </p:nvSpPr>
        <p:spPr>
          <a:xfrm>
            <a:off x="2745429" y="1605338"/>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2" name="Arrow: Curved Down 1">
            <a:extLst>
              <a:ext uri="{FF2B5EF4-FFF2-40B4-BE49-F238E27FC236}">
                <a16:creationId xmlns:a16="http://schemas.microsoft.com/office/drawing/2014/main" id="{7DB9E497-3E17-4E31-8BF6-DF3559F3232F}"/>
              </a:ext>
            </a:extLst>
          </p:cNvPr>
          <p:cNvSpPr/>
          <p:nvPr/>
        </p:nvSpPr>
        <p:spPr bwMode="auto">
          <a:xfrm>
            <a:off x="2443372" y="2154215"/>
            <a:ext cx="1932279" cy="596129"/>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Rectangle 50">
            <a:extLst>
              <a:ext uri="{FF2B5EF4-FFF2-40B4-BE49-F238E27FC236}">
                <a16:creationId xmlns:a16="http://schemas.microsoft.com/office/drawing/2014/main" id="{6C906033-F17E-4891-AD67-1891A0ED2FEA}"/>
              </a:ext>
            </a:extLst>
          </p:cNvPr>
          <p:cNvSpPr/>
          <p:nvPr/>
        </p:nvSpPr>
        <p:spPr bwMode="auto">
          <a:xfrm>
            <a:off x="3123140" y="1589261"/>
            <a:ext cx="400300"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TextBox 52">
            <a:extLst>
              <a:ext uri="{FF2B5EF4-FFF2-40B4-BE49-F238E27FC236}">
                <a16:creationId xmlns:a16="http://schemas.microsoft.com/office/drawing/2014/main" id="{7457AF6B-BDF6-47D7-B73E-10CB4AB21985}"/>
              </a:ext>
            </a:extLst>
          </p:cNvPr>
          <p:cNvSpPr txBox="1"/>
          <p:nvPr/>
        </p:nvSpPr>
        <p:spPr>
          <a:xfrm>
            <a:off x="3143812" y="1591353"/>
            <a:ext cx="36826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54" name="Arrow: Curved Down 53">
            <a:extLst>
              <a:ext uri="{FF2B5EF4-FFF2-40B4-BE49-F238E27FC236}">
                <a16:creationId xmlns:a16="http://schemas.microsoft.com/office/drawing/2014/main" id="{EB52DBFA-8529-418F-9E6C-B37040D3A6C9}"/>
              </a:ext>
            </a:extLst>
          </p:cNvPr>
          <p:cNvSpPr/>
          <p:nvPr/>
        </p:nvSpPr>
        <p:spPr bwMode="auto">
          <a:xfrm flipH="1" flipV="1">
            <a:off x="2322634" y="3428895"/>
            <a:ext cx="1932279" cy="596129"/>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5" name="TextBox 54">
            <a:extLst>
              <a:ext uri="{FF2B5EF4-FFF2-40B4-BE49-F238E27FC236}">
                <a16:creationId xmlns:a16="http://schemas.microsoft.com/office/drawing/2014/main" id="{BD12A28E-B503-4D86-8F67-05F84BD4611A}"/>
              </a:ext>
            </a:extLst>
          </p:cNvPr>
          <p:cNvSpPr txBox="1"/>
          <p:nvPr/>
        </p:nvSpPr>
        <p:spPr>
          <a:xfrm>
            <a:off x="2745429" y="4093656"/>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56" name="Rectangle 55">
            <a:extLst>
              <a:ext uri="{FF2B5EF4-FFF2-40B4-BE49-F238E27FC236}">
                <a16:creationId xmlns:a16="http://schemas.microsoft.com/office/drawing/2014/main" id="{EE8E86E8-247E-4026-B6B3-B028D7005586}"/>
              </a:ext>
            </a:extLst>
          </p:cNvPr>
          <p:cNvSpPr/>
          <p:nvPr/>
        </p:nvSpPr>
        <p:spPr bwMode="auto">
          <a:xfrm>
            <a:off x="3123140" y="4077579"/>
            <a:ext cx="400300"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7" name="TextBox 56">
            <a:extLst>
              <a:ext uri="{FF2B5EF4-FFF2-40B4-BE49-F238E27FC236}">
                <a16:creationId xmlns:a16="http://schemas.microsoft.com/office/drawing/2014/main" id="{B1C376FE-7818-4AA1-8C1E-E7DAC7D74E6A}"/>
              </a:ext>
            </a:extLst>
          </p:cNvPr>
          <p:cNvSpPr txBox="1"/>
          <p:nvPr/>
        </p:nvSpPr>
        <p:spPr>
          <a:xfrm>
            <a:off x="3143812" y="4082296"/>
            <a:ext cx="36826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26" name="TextBox 25">
            <a:extLst>
              <a:ext uri="{FF2B5EF4-FFF2-40B4-BE49-F238E27FC236}">
                <a16:creationId xmlns:a16="http://schemas.microsoft.com/office/drawing/2014/main" id="{F21BF5B4-8735-4F0C-8D0C-D19D3977223D}"/>
              </a:ext>
            </a:extLst>
          </p:cNvPr>
          <p:cNvSpPr txBox="1"/>
          <p:nvPr/>
        </p:nvSpPr>
        <p:spPr>
          <a:xfrm>
            <a:off x="2172629" y="5111598"/>
            <a:ext cx="278545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              = 1,000</a:t>
            </a:r>
          </a:p>
        </p:txBody>
      </p:sp>
      <p:sp>
        <p:nvSpPr>
          <p:cNvPr id="27" name="TextBox 26">
            <a:extLst>
              <a:ext uri="{FF2B5EF4-FFF2-40B4-BE49-F238E27FC236}">
                <a16:creationId xmlns:a16="http://schemas.microsoft.com/office/drawing/2014/main" id="{FA59C915-B630-484B-B707-B8D93D85ED0F}"/>
              </a:ext>
            </a:extLst>
          </p:cNvPr>
          <p:cNvSpPr txBox="1"/>
          <p:nvPr/>
        </p:nvSpPr>
        <p:spPr>
          <a:xfrm>
            <a:off x="2177309" y="5721404"/>
            <a:ext cx="278545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              = 250</a:t>
            </a:r>
          </a:p>
        </p:txBody>
      </p:sp>
      <p:sp>
        <p:nvSpPr>
          <p:cNvPr id="28" name="TextBox 27">
            <a:extLst>
              <a:ext uri="{FF2B5EF4-FFF2-40B4-BE49-F238E27FC236}">
                <a16:creationId xmlns:a16="http://schemas.microsoft.com/office/drawing/2014/main" id="{7383A3D0-DD69-4FC7-A766-577E05CCC69D}"/>
              </a:ext>
            </a:extLst>
          </p:cNvPr>
          <p:cNvSpPr txBox="1"/>
          <p:nvPr/>
        </p:nvSpPr>
        <p:spPr>
          <a:xfrm>
            <a:off x="2629610" y="5089729"/>
            <a:ext cx="100262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4</a:t>
            </a:r>
          </a:p>
        </p:txBody>
      </p:sp>
      <p:sp>
        <p:nvSpPr>
          <p:cNvPr id="29" name="Rectangle 28">
            <a:extLst>
              <a:ext uri="{FF2B5EF4-FFF2-40B4-BE49-F238E27FC236}">
                <a16:creationId xmlns:a16="http://schemas.microsoft.com/office/drawing/2014/main" id="{88B3B398-54AF-4657-90D4-45D3C0FF83EA}"/>
              </a:ext>
            </a:extLst>
          </p:cNvPr>
          <p:cNvSpPr/>
          <p:nvPr/>
        </p:nvSpPr>
        <p:spPr bwMode="auto">
          <a:xfrm>
            <a:off x="2768150" y="5095522"/>
            <a:ext cx="826977" cy="416185"/>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TextBox 29">
            <a:extLst>
              <a:ext uri="{FF2B5EF4-FFF2-40B4-BE49-F238E27FC236}">
                <a16:creationId xmlns:a16="http://schemas.microsoft.com/office/drawing/2014/main" id="{D6406D74-21D4-416F-91A7-0B5A3AAE4932}"/>
              </a:ext>
            </a:extLst>
          </p:cNvPr>
          <p:cNvSpPr txBox="1"/>
          <p:nvPr/>
        </p:nvSpPr>
        <p:spPr>
          <a:xfrm>
            <a:off x="2900548" y="5733718"/>
            <a:ext cx="9067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a:t>
            </a:r>
          </a:p>
        </p:txBody>
      </p:sp>
      <p:sp>
        <p:nvSpPr>
          <p:cNvPr id="33" name="Rectangle 32">
            <a:extLst>
              <a:ext uri="{FF2B5EF4-FFF2-40B4-BE49-F238E27FC236}">
                <a16:creationId xmlns:a16="http://schemas.microsoft.com/office/drawing/2014/main" id="{99907235-E5FB-4897-9DC8-B8D34F994D68}"/>
              </a:ext>
            </a:extLst>
          </p:cNvPr>
          <p:cNvSpPr/>
          <p:nvPr/>
        </p:nvSpPr>
        <p:spPr bwMode="auto">
          <a:xfrm>
            <a:off x="2960298" y="5739511"/>
            <a:ext cx="826977" cy="416185"/>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 name="Content Placeholder 2">
            <a:extLst>
              <a:ext uri="{FF2B5EF4-FFF2-40B4-BE49-F238E27FC236}">
                <a16:creationId xmlns:a16="http://schemas.microsoft.com/office/drawing/2014/main" id="{38F2B6DC-FD4D-4284-9437-459975B9F666}"/>
              </a:ext>
            </a:extLst>
          </p:cNvPr>
          <p:cNvSpPr txBox="1">
            <a:spLocks/>
          </p:cNvSpPr>
          <p:nvPr/>
        </p:nvSpPr>
        <p:spPr>
          <a:xfrm>
            <a:off x="6096000" y="1032973"/>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Does this representations show an additive or multiplicative relationship? Why?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known facts help us to complete the representation?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describe this multiplicative relationship?</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6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multiplication and division equations can be written from the representation?</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2" name="TextBox 19">
            <a:extLst>
              <a:ext uri="{FF2B5EF4-FFF2-40B4-BE49-F238E27FC236}">
                <a16:creationId xmlns:a16="http://schemas.microsoft.com/office/drawing/2014/main" id="{D9B9F33C-FB26-4562-AD8C-3CDC8D116227}"/>
              </a:ext>
            </a:extLst>
          </p:cNvPr>
          <p:cNvSpPr txBox="1"/>
          <p:nvPr/>
        </p:nvSpPr>
        <p:spPr>
          <a:xfrm>
            <a:off x="6526625" y="3640303"/>
            <a:ext cx="4529138"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1,000 is four times the size of 250.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250 is one-quarter of 1,000.</a:t>
            </a:r>
          </a:p>
        </p:txBody>
      </p:sp>
      <mc:AlternateContent xmlns:mc="http://schemas.openxmlformats.org/markup-compatibility/2006" xmlns:a14="http://schemas.microsoft.com/office/drawing/2010/main">
        <mc:Choice Requires="a14">
          <p:sp>
            <p:nvSpPr>
              <p:cNvPr id="34" name="TextBox 19">
                <a:extLst>
                  <a:ext uri="{FF2B5EF4-FFF2-40B4-BE49-F238E27FC236}">
                    <a16:creationId xmlns:a16="http://schemas.microsoft.com/office/drawing/2014/main" id="{B06B1CFC-D5CF-4480-BC7C-7B7868C5F6E5}"/>
                  </a:ext>
                </a:extLst>
              </p:cNvPr>
              <p:cNvSpPr txBox="1"/>
              <p:nvPr/>
            </p:nvSpPr>
            <p:spPr>
              <a:xfrm>
                <a:off x="6526625" y="5334102"/>
                <a:ext cx="4529138" cy="52693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find </a:t>
                </a:r>
                <a14:m>
                  <m:oMath xmlns:m="http://schemas.openxmlformats.org/officeDocument/2006/math">
                    <m:f>
                      <m:fPr>
                        <m:ctrlP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t>1</m:t>
                        </m:r>
                      </m:num>
                      <m:den>
                        <m: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t>4</m:t>
                        </m:r>
                      </m:den>
                    </m:f>
                    <m: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t>  </m:t>
                    </m:r>
                  </m:oMath>
                </a14:m>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of a number we divide by 4.</a:t>
                </a:r>
              </a:p>
            </p:txBody>
          </p:sp>
        </mc:Choice>
        <mc:Fallback xmlns="">
          <p:sp>
            <p:nvSpPr>
              <p:cNvPr id="34" name="TextBox 19">
                <a:extLst>
                  <a:ext uri="{FF2B5EF4-FFF2-40B4-BE49-F238E27FC236}">
                    <a16:creationId xmlns:a16="http://schemas.microsoft.com/office/drawing/2014/main" id="{B06B1CFC-D5CF-4480-BC7C-7B7868C5F6E5}"/>
                  </a:ext>
                </a:extLst>
              </p:cNvPr>
              <p:cNvSpPr txBox="1">
                <a:spLocks noRot="1" noChangeAspect="1" noMove="1" noResize="1" noEditPoints="1" noAdjustHandles="1" noChangeArrowheads="1" noChangeShapeType="1" noTextEdit="1"/>
              </p:cNvSpPr>
              <p:nvPr/>
            </p:nvSpPr>
            <p:spPr>
              <a:xfrm>
                <a:off x="6526625" y="5334102"/>
                <a:ext cx="4529138" cy="526939"/>
              </a:xfrm>
              <a:prstGeom prst="rect">
                <a:avLst/>
              </a:prstGeom>
              <a:blipFill>
                <a:blip r:embed="rId3"/>
                <a:stretch>
                  <a:fillRect b="-8140"/>
                </a:stretch>
              </a:blipFill>
              <a:ln w="12700">
                <a:noFill/>
              </a:ln>
            </p:spPr>
            <p:txBody>
              <a:bodyPr/>
              <a:lstStyle/>
              <a:p>
                <a:r>
                  <a:rPr lang="en-GB">
                    <a:noFill/>
                  </a:rPr>
                  <a:t> </a:t>
                </a:r>
              </a:p>
            </p:txBody>
          </p:sp>
        </mc:Fallback>
      </mc:AlternateContent>
    </p:spTree>
    <p:extLst>
      <p:ext uri="{BB962C8B-B14F-4D97-AF65-F5344CB8AC3E}">
        <p14:creationId xmlns:p14="http://schemas.microsoft.com/office/powerpoint/2010/main" val="1294924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0"/>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7" grpId="0"/>
      <p:bldP spid="26" grpId="0"/>
      <p:bldP spid="27" grpId="0"/>
      <p:bldP spid="28" grpId="0"/>
      <p:bldP spid="29" grpId="0" animBg="1"/>
      <p:bldP spid="30" grpId="0"/>
      <p:bldP spid="33" grpId="0" animBg="1"/>
      <p:bldP spid="32" grpId="0" animBg="1"/>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grpSp>
        <p:nvGrpSpPr>
          <p:cNvPr id="5" name="Group 4">
            <a:extLst>
              <a:ext uri="{FF2B5EF4-FFF2-40B4-BE49-F238E27FC236}">
                <a16:creationId xmlns:a16="http://schemas.microsoft.com/office/drawing/2014/main" id="{B275A980-682A-4D0B-8388-2AF59B0E0432}"/>
              </a:ext>
            </a:extLst>
          </p:cNvPr>
          <p:cNvGrpSpPr/>
          <p:nvPr/>
        </p:nvGrpSpPr>
        <p:grpSpPr>
          <a:xfrm>
            <a:off x="2211333" y="3130935"/>
            <a:ext cx="911807" cy="596129"/>
            <a:chOff x="6296186" y="4267876"/>
            <a:chExt cx="1303400" cy="596129"/>
          </a:xfrm>
        </p:grpSpPr>
        <p:sp>
          <p:nvSpPr>
            <p:cNvPr id="31" name="Rectangle 30">
              <a:extLst>
                <a:ext uri="{FF2B5EF4-FFF2-40B4-BE49-F238E27FC236}">
                  <a16:creationId xmlns:a16="http://schemas.microsoft.com/office/drawing/2014/main" id="{47AF266E-9CA6-47C1-9F3C-BC4591E67026}"/>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TextBox 2">
              <a:extLst>
                <a:ext uri="{FF2B5EF4-FFF2-40B4-BE49-F238E27FC236}">
                  <a16:creationId xmlns:a16="http://schemas.microsoft.com/office/drawing/2014/main" id="{F9376372-B1A6-4029-B063-F1F287649C94}"/>
                </a:ext>
              </a:extLst>
            </p:cNvPr>
            <p:cNvSpPr txBox="1"/>
            <p:nvPr/>
          </p:nvSpPr>
          <p:spPr>
            <a:xfrm>
              <a:off x="6296187"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grpSp>
      <p:sp>
        <p:nvSpPr>
          <p:cNvPr id="11" name="TextBox 19">
            <a:extLst>
              <a:ext uri="{FF2B5EF4-FFF2-40B4-BE49-F238E27FC236}">
                <a16:creationId xmlns:a16="http://schemas.microsoft.com/office/drawing/2014/main" id="{5A0B663F-4511-497A-BAFB-8316D485B2E6}"/>
              </a:ext>
            </a:extLst>
          </p:cNvPr>
          <p:cNvSpPr txBox="1"/>
          <p:nvPr/>
        </p:nvSpPr>
        <p:spPr>
          <a:xfrm>
            <a:off x="6280181" y="2936557"/>
            <a:ext cx="5302220"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1.6 – 1.2 = 0.4</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digit in the tenths column has decreased by 4 and the digit in the ones column has stayed the same.</a:t>
            </a:r>
            <a:r>
              <a:rPr kumimoji="0" lang="en-GB" sz="2000" b="0" i="1" u="none" strike="noStrike" kern="1200" cap="none" spc="0" normalizeH="0" noProof="0" dirty="0">
                <a:ln>
                  <a:noFill/>
                </a:ln>
                <a:solidFill>
                  <a:srgbClr val="585858"/>
                </a:solidFill>
                <a:effectLst/>
                <a:uLnTx/>
                <a:uFillTx/>
                <a:latin typeface="Arial" panose="020B0604020202020204" pitchFamily="34" charset="0"/>
                <a:ea typeface="+mn-ea"/>
                <a:cs typeface="+mn-cs"/>
              </a:rPr>
              <a:t> </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difference is 4 tenths.</a:t>
            </a:r>
          </a:p>
        </p:txBody>
      </p:sp>
      <p:sp>
        <p:nvSpPr>
          <p:cNvPr id="12" name="Content Placeholder 2">
            <a:extLst>
              <a:ext uri="{FF2B5EF4-FFF2-40B4-BE49-F238E27FC236}">
                <a16:creationId xmlns:a16="http://schemas.microsoft.com/office/drawing/2014/main" id="{A9F14D2C-DF82-4DA2-A641-C5D528066036}"/>
              </a:ext>
            </a:extLst>
          </p:cNvPr>
          <p:cNvSpPr txBox="1">
            <a:spLocks/>
          </p:cNvSpPr>
          <p:nvPr/>
        </p:nvSpPr>
        <p:spPr>
          <a:xfrm flipH="1">
            <a:off x="6096000" y="1557338"/>
            <a:ext cx="594836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terms shown are related additively. Calculate the difference between the terms.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did you calculate the difference?</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known difference to calculate the other unknown terms in the sequence.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sequences of numbers.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39" name="Group 38">
            <a:extLst>
              <a:ext uri="{FF2B5EF4-FFF2-40B4-BE49-F238E27FC236}">
                <a16:creationId xmlns:a16="http://schemas.microsoft.com/office/drawing/2014/main" id="{35369112-57D2-417F-B878-A3F2D4729CAF}"/>
              </a:ext>
            </a:extLst>
          </p:cNvPr>
          <p:cNvGrpSpPr/>
          <p:nvPr/>
        </p:nvGrpSpPr>
        <p:grpSpPr>
          <a:xfrm>
            <a:off x="3605675" y="3130935"/>
            <a:ext cx="911806" cy="596129"/>
            <a:chOff x="6296186" y="4267876"/>
            <a:chExt cx="1303399" cy="596129"/>
          </a:xfrm>
        </p:grpSpPr>
        <p:sp>
          <p:nvSpPr>
            <p:cNvPr id="41" name="Rectangle 40">
              <a:extLst>
                <a:ext uri="{FF2B5EF4-FFF2-40B4-BE49-F238E27FC236}">
                  <a16:creationId xmlns:a16="http://schemas.microsoft.com/office/drawing/2014/main" id="{CB941A0A-751F-45A1-ABC5-00F9C813F5F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a:extLst>
                <a:ext uri="{FF2B5EF4-FFF2-40B4-BE49-F238E27FC236}">
                  <a16:creationId xmlns:a16="http://schemas.microsoft.com/office/drawing/2014/main" id="{95C5B253-4B4B-4070-BA96-01F62B8B488F}"/>
                </a:ext>
              </a:extLst>
            </p:cNvPr>
            <p:cNvSpPr txBox="1"/>
            <p:nvPr/>
          </p:nvSpPr>
          <p:spPr>
            <a:xfrm>
              <a:off x="6296186"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grpSp>
      <p:sp>
        <p:nvSpPr>
          <p:cNvPr id="46" name="TextBox 45">
            <a:extLst>
              <a:ext uri="{FF2B5EF4-FFF2-40B4-BE49-F238E27FC236}">
                <a16:creationId xmlns:a16="http://schemas.microsoft.com/office/drawing/2014/main" id="{1FE004D5-CE2F-4671-9365-D188533B779C}"/>
              </a:ext>
            </a:extLst>
          </p:cNvPr>
          <p:cNvSpPr txBox="1"/>
          <p:nvPr/>
        </p:nvSpPr>
        <p:spPr>
          <a:xfrm>
            <a:off x="2726790" y="2219981"/>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2" name="Arrow: Curved Down 1">
            <a:extLst>
              <a:ext uri="{FF2B5EF4-FFF2-40B4-BE49-F238E27FC236}">
                <a16:creationId xmlns:a16="http://schemas.microsoft.com/office/drawing/2014/main" id="{7DB9E497-3E17-4E31-8BF6-DF3559F3232F}"/>
              </a:ext>
            </a:extLst>
          </p:cNvPr>
          <p:cNvSpPr/>
          <p:nvPr/>
        </p:nvSpPr>
        <p:spPr bwMode="auto">
          <a:xfrm>
            <a:off x="2839661" y="2739662"/>
            <a:ext cx="1153045" cy="355727"/>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4" name="Arrow: Curved Down 53">
            <a:extLst>
              <a:ext uri="{FF2B5EF4-FFF2-40B4-BE49-F238E27FC236}">
                <a16:creationId xmlns:a16="http://schemas.microsoft.com/office/drawing/2014/main" id="{EB52DBFA-8529-418F-9E6C-B37040D3A6C9}"/>
              </a:ext>
            </a:extLst>
          </p:cNvPr>
          <p:cNvSpPr/>
          <p:nvPr/>
        </p:nvSpPr>
        <p:spPr bwMode="auto">
          <a:xfrm flipH="1" flipV="1">
            <a:off x="2755533" y="3773940"/>
            <a:ext cx="1153048" cy="355728"/>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5" name="TextBox 54">
            <a:extLst>
              <a:ext uri="{FF2B5EF4-FFF2-40B4-BE49-F238E27FC236}">
                <a16:creationId xmlns:a16="http://schemas.microsoft.com/office/drawing/2014/main" id="{BD12A28E-B503-4D86-8F67-05F84BD4611A}"/>
              </a:ext>
            </a:extLst>
          </p:cNvPr>
          <p:cNvSpPr txBox="1"/>
          <p:nvPr/>
        </p:nvSpPr>
        <p:spPr>
          <a:xfrm>
            <a:off x="2731575" y="4257582"/>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grpSp>
        <p:nvGrpSpPr>
          <p:cNvPr id="34" name="Group 33">
            <a:extLst>
              <a:ext uri="{FF2B5EF4-FFF2-40B4-BE49-F238E27FC236}">
                <a16:creationId xmlns:a16="http://schemas.microsoft.com/office/drawing/2014/main" id="{7EB8AFEB-B1E0-4C86-A691-705BAD68D316}"/>
              </a:ext>
            </a:extLst>
          </p:cNvPr>
          <p:cNvGrpSpPr/>
          <p:nvPr/>
        </p:nvGrpSpPr>
        <p:grpSpPr>
          <a:xfrm>
            <a:off x="816991" y="3130935"/>
            <a:ext cx="911807" cy="596129"/>
            <a:chOff x="6296186" y="4267876"/>
            <a:chExt cx="1303400" cy="596129"/>
          </a:xfrm>
        </p:grpSpPr>
        <p:sp>
          <p:nvSpPr>
            <p:cNvPr id="35" name="Rectangle 34">
              <a:extLst>
                <a:ext uri="{FF2B5EF4-FFF2-40B4-BE49-F238E27FC236}">
                  <a16:creationId xmlns:a16="http://schemas.microsoft.com/office/drawing/2014/main" id="{5CA04FDE-2937-4B7E-8D4A-90DC2653FD6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6" name="TextBox 35">
              <a:extLst>
                <a:ext uri="{FF2B5EF4-FFF2-40B4-BE49-F238E27FC236}">
                  <a16:creationId xmlns:a16="http://schemas.microsoft.com/office/drawing/2014/main" id="{2826FC5F-FB75-43DD-AB76-588B11741A75}"/>
                </a:ext>
              </a:extLst>
            </p:cNvPr>
            <p:cNvSpPr txBox="1"/>
            <p:nvPr/>
          </p:nvSpPr>
          <p:spPr>
            <a:xfrm>
              <a:off x="6296187"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0.8</a:t>
              </a:r>
            </a:p>
          </p:txBody>
        </p:sp>
      </p:grpSp>
      <p:grpSp>
        <p:nvGrpSpPr>
          <p:cNvPr id="37" name="Group 36">
            <a:extLst>
              <a:ext uri="{FF2B5EF4-FFF2-40B4-BE49-F238E27FC236}">
                <a16:creationId xmlns:a16="http://schemas.microsoft.com/office/drawing/2014/main" id="{7CF9C6D0-04DC-4080-AE3A-55A17A78AB1F}"/>
              </a:ext>
            </a:extLst>
          </p:cNvPr>
          <p:cNvGrpSpPr/>
          <p:nvPr/>
        </p:nvGrpSpPr>
        <p:grpSpPr>
          <a:xfrm>
            <a:off x="4966912" y="3130935"/>
            <a:ext cx="999972" cy="596129"/>
            <a:chOff x="6248866" y="4267876"/>
            <a:chExt cx="1429430" cy="596129"/>
          </a:xfrm>
        </p:grpSpPr>
        <p:sp>
          <p:nvSpPr>
            <p:cNvPr id="38" name="Rectangle 37">
              <a:extLst>
                <a:ext uri="{FF2B5EF4-FFF2-40B4-BE49-F238E27FC236}">
                  <a16:creationId xmlns:a16="http://schemas.microsoft.com/office/drawing/2014/main" id="{D3C71F8D-640B-4A81-B828-DDED2DC7722F}"/>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TextBox 39">
              <a:extLst>
                <a:ext uri="{FF2B5EF4-FFF2-40B4-BE49-F238E27FC236}">
                  <a16:creationId xmlns:a16="http://schemas.microsoft.com/office/drawing/2014/main" id="{5B93BC76-0312-49EA-BF59-7716E1F68A52}"/>
                </a:ext>
              </a:extLst>
            </p:cNvPr>
            <p:cNvSpPr txBox="1"/>
            <p:nvPr/>
          </p:nvSpPr>
          <p:spPr>
            <a:xfrm>
              <a:off x="6248866" y="4365886"/>
              <a:ext cx="142943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sp>
        <p:nvSpPr>
          <p:cNvPr id="42" name="Rectangle 41">
            <a:extLst>
              <a:ext uri="{FF2B5EF4-FFF2-40B4-BE49-F238E27FC236}">
                <a16:creationId xmlns:a16="http://schemas.microsoft.com/office/drawing/2014/main" id="{0CE6A6DE-A30B-4E2E-91B6-562F4F9A5B8F}"/>
              </a:ext>
            </a:extLst>
          </p:cNvPr>
          <p:cNvSpPr/>
          <p:nvPr/>
        </p:nvSpPr>
        <p:spPr bwMode="auto">
          <a:xfrm>
            <a:off x="3100179" y="4247382"/>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TextBox 43">
            <a:extLst>
              <a:ext uri="{FF2B5EF4-FFF2-40B4-BE49-F238E27FC236}">
                <a16:creationId xmlns:a16="http://schemas.microsoft.com/office/drawing/2014/main" id="{3A4BF6B0-E0D0-47E0-9B20-3A0317E05C24}"/>
              </a:ext>
            </a:extLst>
          </p:cNvPr>
          <p:cNvSpPr txBox="1"/>
          <p:nvPr/>
        </p:nvSpPr>
        <p:spPr>
          <a:xfrm>
            <a:off x="3046372" y="4246563"/>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a:t>
            </a:r>
          </a:p>
        </p:txBody>
      </p:sp>
      <p:sp>
        <p:nvSpPr>
          <p:cNvPr id="6" name="Rectangle 5">
            <a:extLst>
              <a:ext uri="{FF2B5EF4-FFF2-40B4-BE49-F238E27FC236}">
                <a16:creationId xmlns:a16="http://schemas.microsoft.com/office/drawing/2014/main" id="{18F72ED6-9861-4CA4-BAE7-BFCC18E2B09E}"/>
              </a:ext>
            </a:extLst>
          </p:cNvPr>
          <p:cNvSpPr/>
          <p:nvPr/>
        </p:nvSpPr>
        <p:spPr bwMode="auto">
          <a:xfrm>
            <a:off x="5045963" y="3229083"/>
            <a:ext cx="823746" cy="32884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Rectangle 44">
            <a:extLst>
              <a:ext uri="{FF2B5EF4-FFF2-40B4-BE49-F238E27FC236}">
                <a16:creationId xmlns:a16="http://schemas.microsoft.com/office/drawing/2014/main" id="{2A3693E9-5862-4128-9C13-D4A0048DBE44}"/>
              </a:ext>
            </a:extLst>
          </p:cNvPr>
          <p:cNvSpPr/>
          <p:nvPr/>
        </p:nvSpPr>
        <p:spPr bwMode="auto">
          <a:xfrm>
            <a:off x="899372" y="3218832"/>
            <a:ext cx="713795" cy="3390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Rectangle 46">
            <a:extLst>
              <a:ext uri="{FF2B5EF4-FFF2-40B4-BE49-F238E27FC236}">
                <a16:creationId xmlns:a16="http://schemas.microsoft.com/office/drawing/2014/main" id="{A9509CFD-8042-4AB2-BAFC-1A1E91A480FC}"/>
              </a:ext>
            </a:extLst>
          </p:cNvPr>
          <p:cNvSpPr/>
          <p:nvPr/>
        </p:nvSpPr>
        <p:spPr bwMode="auto">
          <a:xfrm>
            <a:off x="3100179" y="2200741"/>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TextBox 47">
            <a:extLst>
              <a:ext uri="{FF2B5EF4-FFF2-40B4-BE49-F238E27FC236}">
                <a16:creationId xmlns:a16="http://schemas.microsoft.com/office/drawing/2014/main" id="{AD17F04D-A87B-4A2C-8792-B1A436637ABE}"/>
              </a:ext>
            </a:extLst>
          </p:cNvPr>
          <p:cNvSpPr txBox="1"/>
          <p:nvPr/>
        </p:nvSpPr>
        <p:spPr>
          <a:xfrm>
            <a:off x="3046372" y="2199922"/>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a:t>
            </a:r>
          </a:p>
        </p:txBody>
      </p:sp>
      <p:sp>
        <p:nvSpPr>
          <p:cNvPr id="49" name="TextBox 48">
            <a:extLst>
              <a:ext uri="{FF2B5EF4-FFF2-40B4-BE49-F238E27FC236}">
                <a16:creationId xmlns:a16="http://schemas.microsoft.com/office/drawing/2014/main" id="{3439A22B-AE0B-49E3-84E0-C408FA552782}"/>
              </a:ext>
            </a:extLst>
          </p:cNvPr>
          <p:cNvSpPr txBox="1"/>
          <p:nvPr/>
        </p:nvSpPr>
        <p:spPr>
          <a:xfrm>
            <a:off x="4160671" y="2219981"/>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50" name="Arrow: Curved Down 49">
            <a:extLst>
              <a:ext uri="{FF2B5EF4-FFF2-40B4-BE49-F238E27FC236}">
                <a16:creationId xmlns:a16="http://schemas.microsoft.com/office/drawing/2014/main" id="{48421B5C-4481-4D0D-A99B-137DD32BBC7F}"/>
              </a:ext>
            </a:extLst>
          </p:cNvPr>
          <p:cNvSpPr/>
          <p:nvPr/>
        </p:nvSpPr>
        <p:spPr bwMode="auto">
          <a:xfrm>
            <a:off x="4273542" y="2739662"/>
            <a:ext cx="1153045" cy="355727"/>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2" name="Rectangle 51">
            <a:extLst>
              <a:ext uri="{FF2B5EF4-FFF2-40B4-BE49-F238E27FC236}">
                <a16:creationId xmlns:a16="http://schemas.microsoft.com/office/drawing/2014/main" id="{2205ECEE-746A-4167-9E96-47146C6336C8}"/>
              </a:ext>
            </a:extLst>
          </p:cNvPr>
          <p:cNvSpPr/>
          <p:nvPr/>
        </p:nvSpPr>
        <p:spPr bwMode="auto">
          <a:xfrm>
            <a:off x="4534060" y="2200741"/>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8" name="TextBox 57">
            <a:extLst>
              <a:ext uri="{FF2B5EF4-FFF2-40B4-BE49-F238E27FC236}">
                <a16:creationId xmlns:a16="http://schemas.microsoft.com/office/drawing/2014/main" id="{0760480E-B2C7-4975-8603-2C3E76875002}"/>
              </a:ext>
            </a:extLst>
          </p:cNvPr>
          <p:cNvSpPr txBox="1"/>
          <p:nvPr/>
        </p:nvSpPr>
        <p:spPr>
          <a:xfrm>
            <a:off x="4480253" y="2199922"/>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a:t>
            </a:r>
          </a:p>
        </p:txBody>
      </p:sp>
      <p:sp>
        <p:nvSpPr>
          <p:cNvPr id="59" name="Arrow: Curved Down 58">
            <a:extLst>
              <a:ext uri="{FF2B5EF4-FFF2-40B4-BE49-F238E27FC236}">
                <a16:creationId xmlns:a16="http://schemas.microsoft.com/office/drawing/2014/main" id="{8CE55F8A-450F-4A10-AF7E-11F7307EB2F8}"/>
              </a:ext>
            </a:extLst>
          </p:cNvPr>
          <p:cNvSpPr/>
          <p:nvPr/>
        </p:nvSpPr>
        <p:spPr bwMode="auto">
          <a:xfrm flipH="1" flipV="1">
            <a:off x="1329765" y="3773940"/>
            <a:ext cx="1153048" cy="355728"/>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0" name="TextBox 59">
            <a:extLst>
              <a:ext uri="{FF2B5EF4-FFF2-40B4-BE49-F238E27FC236}">
                <a16:creationId xmlns:a16="http://schemas.microsoft.com/office/drawing/2014/main" id="{4C074D8E-3D63-4873-ACAD-699AFDCA94AB}"/>
              </a:ext>
            </a:extLst>
          </p:cNvPr>
          <p:cNvSpPr txBox="1"/>
          <p:nvPr/>
        </p:nvSpPr>
        <p:spPr>
          <a:xfrm>
            <a:off x="1305807" y="4257582"/>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61" name="Rectangle 60">
            <a:extLst>
              <a:ext uri="{FF2B5EF4-FFF2-40B4-BE49-F238E27FC236}">
                <a16:creationId xmlns:a16="http://schemas.microsoft.com/office/drawing/2014/main" id="{FF4FD650-434C-4AE6-B4AC-5A18E6388F99}"/>
              </a:ext>
            </a:extLst>
          </p:cNvPr>
          <p:cNvSpPr/>
          <p:nvPr/>
        </p:nvSpPr>
        <p:spPr bwMode="auto">
          <a:xfrm>
            <a:off x="1674411" y="4247382"/>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 name="TextBox 61">
            <a:extLst>
              <a:ext uri="{FF2B5EF4-FFF2-40B4-BE49-F238E27FC236}">
                <a16:creationId xmlns:a16="http://schemas.microsoft.com/office/drawing/2014/main" id="{32BA0602-2B76-47DE-9D7F-2D8C137D863C}"/>
              </a:ext>
            </a:extLst>
          </p:cNvPr>
          <p:cNvSpPr txBox="1"/>
          <p:nvPr/>
        </p:nvSpPr>
        <p:spPr>
          <a:xfrm>
            <a:off x="1620604" y="4246563"/>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a:t>
            </a:r>
          </a:p>
        </p:txBody>
      </p:sp>
    </p:spTree>
    <p:extLst>
      <p:ext uri="{BB962C8B-B14F-4D97-AF65-F5344CB8AC3E}">
        <p14:creationId xmlns:p14="http://schemas.microsoft.com/office/powerpoint/2010/main" val="1707626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fade">
                                      <p:cBhvr>
                                        <p:cTn id="38" dur="500"/>
                                        <p:tgtEl>
                                          <p:spTgt spid="5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6"/>
                                        </p:tgtEl>
                                      </p:cBhvr>
                                    </p:animEffect>
                                    <p:set>
                                      <p:cBhvr>
                                        <p:cTn id="43" dur="1" fill="hold">
                                          <p:stCondLst>
                                            <p:cond delay="499"/>
                                          </p:stCondLst>
                                        </p:cTn>
                                        <p:tgtEl>
                                          <p:spTgt spid="6"/>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fade">
                                      <p:cBhvr>
                                        <p:cTn id="48" dur="500"/>
                                        <p:tgtEl>
                                          <p:spTgt spid="5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0" nodeType="clickEffect">
                                  <p:stCondLst>
                                    <p:cond delay="0"/>
                                  </p:stCondLst>
                                  <p:childTnLst>
                                    <p:animEffect transition="out" filter="fade">
                                      <p:cBhvr>
                                        <p:cTn id="61" dur="500"/>
                                        <p:tgtEl>
                                          <p:spTgt spid="45"/>
                                        </p:tgtEl>
                                      </p:cBhvr>
                                    </p:animEffect>
                                    <p:set>
                                      <p:cBhvr>
                                        <p:cTn id="62" dur="1" fill="hold">
                                          <p:stCondLst>
                                            <p:cond delay="499"/>
                                          </p:stCondLst>
                                        </p:cTn>
                                        <p:tgtEl>
                                          <p:spTgt spid="45"/>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4" grpId="0"/>
      <p:bldP spid="6" grpId="0" animBg="1"/>
      <p:bldP spid="45" grpId="0" animBg="1"/>
      <p:bldP spid="48" grpId="0"/>
      <p:bldP spid="49" grpId="0"/>
      <p:bldP spid="50" grpId="0" animBg="1"/>
      <p:bldP spid="52" grpId="0" animBg="1"/>
      <p:bldP spid="58" grpId="0"/>
      <p:bldP spid="59" grpId="0" animBg="1"/>
      <p:bldP spid="60" grpId="0"/>
      <p:bldP spid="61" grpId="0" animBg="1"/>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grpSp>
        <p:nvGrpSpPr>
          <p:cNvPr id="5" name="Group 4">
            <a:extLst>
              <a:ext uri="{FF2B5EF4-FFF2-40B4-BE49-F238E27FC236}">
                <a16:creationId xmlns:a16="http://schemas.microsoft.com/office/drawing/2014/main" id="{B275A980-682A-4D0B-8388-2AF59B0E0432}"/>
              </a:ext>
            </a:extLst>
          </p:cNvPr>
          <p:cNvGrpSpPr/>
          <p:nvPr/>
        </p:nvGrpSpPr>
        <p:grpSpPr>
          <a:xfrm>
            <a:off x="2211333" y="3130935"/>
            <a:ext cx="911807" cy="596129"/>
            <a:chOff x="6296186" y="4267876"/>
            <a:chExt cx="1303400" cy="596129"/>
          </a:xfrm>
        </p:grpSpPr>
        <p:sp>
          <p:nvSpPr>
            <p:cNvPr id="31" name="Rectangle 30">
              <a:extLst>
                <a:ext uri="{FF2B5EF4-FFF2-40B4-BE49-F238E27FC236}">
                  <a16:creationId xmlns:a16="http://schemas.microsoft.com/office/drawing/2014/main" id="{47AF266E-9CA6-47C1-9F3C-BC4591E67026}"/>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TextBox 2">
              <a:extLst>
                <a:ext uri="{FF2B5EF4-FFF2-40B4-BE49-F238E27FC236}">
                  <a16:creationId xmlns:a16="http://schemas.microsoft.com/office/drawing/2014/main" id="{F9376372-B1A6-4029-B063-F1F287649C94}"/>
                </a:ext>
              </a:extLst>
            </p:cNvPr>
            <p:cNvSpPr txBox="1"/>
            <p:nvPr/>
          </p:nvSpPr>
          <p:spPr>
            <a:xfrm>
              <a:off x="6296187"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grpSp>
        <p:nvGrpSpPr>
          <p:cNvPr id="39" name="Group 38">
            <a:extLst>
              <a:ext uri="{FF2B5EF4-FFF2-40B4-BE49-F238E27FC236}">
                <a16:creationId xmlns:a16="http://schemas.microsoft.com/office/drawing/2014/main" id="{35369112-57D2-417F-B878-A3F2D4729CAF}"/>
              </a:ext>
            </a:extLst>
          </p:cNvPr>
          <p:cNvGrpSpPr/>
          <p:nvPr/>
        </p:nvGrpSpPr>
        <p:grpSpPr>
          <a:xfrm>
            <a:off x="3605675" y="3130935"/>
            <a:ext cx="911806" cy="596129"/>
            <a:chOff x="6296186" y="4267876"/>
            <a:chExt cx="1303399" cy="596129"/>
          </a:xfrm>
        </p:grpSpPr>
        <p:sp>
          <p:nvSpPr>
            <p:cNvPr id="41" name="Rectangle 40">
              <a:extLst>
                <a:ext uri="{FF2B5EF4-FFF2-40B4-BE49-F238E27FC236}">
                  <a16:creationId xmlns:a16="http://schemas.microsoft.com/office/drawing/2014/main" id="{CB941A0A-751F-45A1-ABC5-00F9C813F5F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a:extLst>
                <a:ext uri="{FF2B5EF4-FFF2-40B4-BE49-F238E27FC236}">
                  <a16:creationId xmlns:a16="http://schemas.microsoft.com/office/drawing/2014/main" id="{95C5B253-4B4B-4070-BA96-01F62B8B488F}"/>
                </a:ext>
              </a:extLst>
            </p:cNvPr>
            <p:cNvSpPr txBox="1"/>
            <p:nvPr/>
          </p:nvSpPr>
          <p:spPr>
            <a:xfrm>
              <a:off x="6296186"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a:t>
              </a:r>
            </a:p>
          </p:txBody>
        </p:sp>
      </p:grpSp>
      <p:sp>
        <p:nvSpPr>
          <p:cNvPr id="46" name="TextBox 45">
            <a:extLst>
              <a:ext uri="{FF2B5EF4-FFF2-40B4-BE49-F238E27FC236}">
                <a16:creationId xmlns:a16="http://schemas.microsoft.com/office/drawing/2014/main" id="{1FE004D5-CE2F-4671-9365-D188533B779C}"/>
              </a:ext>
            </a:extLst>
          </p:cNvPr>
          <p:cNvSpPr txBox="1"/>
          <p:nvPr/>
        </p:nvSpPr>
        <p:spPr>
          <a:xfrm>
            <a:off x="2726790" y="2219981"/>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2" name="Arrow: Curved Down 1">
            <a:extLst>
              <a:ext uri="{FF2B5EF4-FFF2-40B4-BE49-F238E27FC236}">
                <a16:creationId xmlns:a16="http://schemas.microsoft.com/office/drawing/2014/main" id="{7DB9E497-3E17-4E31-8BF6-DF3559F3232F}"/>
              </a:ext>
            </a:extLst>
          </p:cNvPr>
          <p:cNvSpPr/>
          <p:nvPr/>
        </p:nvSpPr>
        <p:spPr bwMode="auto">
          <a:xfrm>
            <a:off x="2839661" y="2739662"/>
            <a:ext cx="1153045" cy="355727"/>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4" name="Arrow: Curved Down 53">
            <a:extLst>
              <a:ext uri="{FF2B5EF4-FFF2-40B4-BE49-F238E27FC236}">
                <a16:creationId xmlns:a16="http://schemas.microsoft.com/office/drawing/2014/main" id="{EB52DBFA-8529-418F-9E6C-B37040D3A6C9}"/>
              </a:ext>
            </a:extLst>
          </p:cNvPr>
          <p:cNvSpPr/>
          <p:nvPr/>
        </p:nvSpPr>
        <p:spPr bwMode="auto">
          <a:xfrm flipH="1" flipV="1">
            <a:off x="2755533" y="3773940"/>
            <a:ext cx="1153048" cy="355728"/>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5" name="TextBox 54">
            <a:extLst>
              <a:ext uri="{FF2B5EF4-FFF2-40B4-BE49-F238E27FC236}">
                <a16:creationId xmlns:a16="http://schemas.microsoft.com/office/drawing/2014/main" id="{BD12A28E-B503-4D86-8F67-05F84BD4611A}"/>
              </a:ext>
            </a:extLst>
          </p:cNvPr>
          <p:cNvSpPr txBox="1"/>
          <p:nvPr/>
        </p:nvSpPr>
        <p:spPr>
          <a:xfrm>
            <a:off x="2731575" y="4257582"/>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grpSp>
        <p:nvGrpSpPr>
          <p:cNvPr id="34" name="Group 33">
            <a:extLst>
              <a:ext uri="{FF2B5EF4-FFF2-40B4-BE49-F238E27FC236}">
                <a16:creationId xmlns:a16="http://schemas.microsoft.com/office/drawing/2014/main" id="{7EB8AFEB-B1E0-4C86-A691-705BAD68D316}"/>
              </a:ext>
            </a:extLst>
          </p:cNvPr>
          <p:cNvGrpSpPr/>
          <p:nvPr/>
        </p:nvGrpSpPr>
        <p:grpSpPr>
          <a:xfrm>
            <a:off x="816991" y="3130935"/>
            <a:ext cx="911807" cy="596129"/>
            <a:chOff x="6296186" y="4267876"/>
            <a:chExt cx="1303400" cy="596129"/>
          </a:xfrm>
        </p:grpSpPr>
        <p:sp>
          <p:nvSpPr>
            <p:cNvPr id="35" name="Rectangle 34">
              <a:extLst>
                <a:ext uri="{FF2B5EF4-FFF2-40B4-BE49-F238E27FC236}">
                  <a16:creationId xmlns:a16="http://schemas.microsoft.com/office/drawing/2014/main" id="{5CA04FDE-2937-4B7E-8D4A-90DC2653FD6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6" name="TextBox 35">
              <a:extLst>
                <a:ext uri="{FF2B5EF4-FFF2-40B4-BE49-F238E27FC236}">
                  <a16:creationId xmlns:a16="http://schemas.microsoft.com/office/drawing/2014/main" id="{2826FC5F-FB75-43DD-AB76-588B11741A75}"/>
                </a:ext>
              </a:extLst>
            </p:cNvPr>
            <p:cNvSpPr txBox="1"/>
            <p:nvPr/>
          </p:nvSpPr>
          <p:spPr>
            <a:xfrm>
              <a:off x="6296187"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0.06</a:t>
              </a:r>
            </a:p>
          </p:txBody>
        </p:sp>
      </p:grpSp>
      <p:grpSp>
        <p:nvGrpSpPr>
          <p:cNvPr id="37" name="Group 36">
            <a:extLst>
              <a:ext uri="{FF2B5EF4-FFF2-40B4-BE49-F238E27FC236}">
                <a16:creationId xmlns:a16="http://schemas.microsoft.com/office/drawing/2014/main" id="{7CF9C6D0-04DC-4080-AE3A-55A17A78AB1F}"/>
              </a:ext>
            </a:extLst>
          </p:cNvPr>
          <p:cNvGrpSpPr/>
          <p:nvPr/>
        </p:nvGrpSpPr>
        <p:grpSpPr>
          <a:xfrm>
            <a:off x="4966912" y="3130935"/>
            <a:ext cx="999972" cy="596129"/>
            <a:chOff x="6248866" y="4267876"/>
            <a:chExt cx="1429430" cy="596129"/>
          </a:xfrm>
        </p:grpSpPr>
        <p:sp>
          <p:nvSpPr>
            <p:cNvPr id="38" name="Rectangle 37">
              <a:extLst>
                <a:ext uri="{FF2B5EF4-FFF2-40B4-BE49-F238E27FC236}">
                  <a16:creationId xmlns:a16="http://schemas.microsoft.com/office/drawing/2014/main" id="{D3C71F8D-640B-4A81-B828-DDED2DC7722F}"/>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TextBox 39">
              <a:extLst>
                <a:ext uri="{FF2B5EF4-FFF2-40B4-BE49-F238E27FC236}">
                  <a16:creationId xmlns:a16="http://schemas.microsoft.com/office/drawing/2014/main" id="{5B93BC76-0312-49EA-BF59-7716E1F68A52}"/>
                </a:ext>
              </a:extLst>
            </p:cNvPr>
            <p:cNvSpPr txBox="1"/>
            <p:nvPr/>
          </p:nvSpPr>
          <p:spPr>
            <a:xfrm>
              <a:off x="6248866" y="4365886"/>
              <a:ext cx="142943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60,000</a:t>
              </a:r>
            </a:p>
          </p:txBody>
        </p:sp>
      </p:grpSp>
      <p:sp>
        <p:nvSpPr>
          <p:cNvPr id="42" name="Rectangle 41">
            <a:extLst>
              <a:ext uri="{FF2B5EF4-FFF2-40B4-BE49-F238E27FC236}">
                <a16:creationId xmlns:a16="http://schemas.microsoft.com/office/drawing/2014/main" id="{0CE6A6DE-A30B-4E2E-91B6-562F4F9A5B8F}"/>
              </a:ext>
            </a:extLst>
          </p:cNvPr>
          <p:cNvSpPr/>
          <p:nvPr/>
        </p:nvSpPr>
        <p:spPr bwMode="auto">
          <a:xfrm>
            <a:off x="3100179" y="4247382"/>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TextBox 43">
            <a:extLst>
              <a:ext uri="{FF2B5EF4-FFF2-40B4-BE49-F238E27FC236}">
                <a16:creationId xmlns:a16="http://schemas.microsoft.com/office/drawing/2014/main" id="{3A4BF6B0-E0D0-47E0-9B20-3A0317E05C24}"/>
              </a:ext>
            </a:extLst>
          </p:cNvPr>
          <p:cNvSpPr txBox="1"/>
          <p:nvPr/>
        </p:nvSpPr>
        <p:spPr>
          <a:xfrm>
            <a:off x="3046372" y="4246563"/>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6" name="Rectangle 5">
            <a:extLst>
              <a:ext uri="{FF2B5EF4-FFF2-40B4-BE49-F238E27FC236}">
                <a16:creationId xmlns:a16="http://schemas.microsoft.com/office/drawing/2014/main" id="{18F72ED6-9861-4CA4-BAE7-BFCC18E2B09E}"/>
              </a:ext>
            </a:extLst>
          </p:cNvPr>
          <p:cNvSpPr/>
          <p:nvPr/>
        </p:nvSpPr>
        <p:spPr bwMode="auto">
          <a:xfrm>
            <a:off x="5045963" y="3289439"/>
            <a:ext cx="823746" cy="32884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Rectangle 44">
            <a:extLst>
              <a:ext uri="{FF2B5EF4-FFF2-40B4-BE49-F238E27FC236}">
                <a16:creationId xmlns:a16="http://schemas.microsoft.com/office/drawing/2014/main" id="{2A3693E9-5862-4128-9C13-D4A0048DBE44}"/>
              </a:ext>
            </a:extLst>
          </p:cNvPr>
          <p:cNvSpPr/>
          <p:nvPr/>
        </p:nvSpPr>
        <p:spPr bwMode="auto">
          <a:xfrm>
            <a:off x="899372" y="3279188"/>
            <a:ext cx="713795" cy="3390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Rectangle 46">
            <a:extLst>
              <a:ext uri="{FF2B5EF4-FFF2-40B4-BE49-F238E27FC236}">
                <a16:creationId xmlns:a16="http://schemas.microsoft.com/office/drawing/2014/main" id="{A9509CFD-8042-4AB2-BAFC-1A1E91A480FC}"/>
              </a:ext>
            </a:extLst>
          </p:cNvPr>
          <p:cNvSpPr/>
          <p:nvPr/>
        </p:nvSpPr>
        <p:spPr bwMode="auto">
          <a:xfrm>
            <a:off x="3100179" y="2200741"/>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TextBox 47">
            <a:extLst>
              <a:ext uri="{FF2B5EF4-FFF2-40B4-BE49-F238E27FC236}">
                <a16:creationId xmlns:a16="http://schemas.microsoft.com/office/drawing/2014/main" id="{AD17F04D-A87B-4A2C-8792-B1A436637ABE}"/>
              </a:ext>
            </a:extLst>
          </p:cNvPr>
          <p:cNvSpPr txBox="1"/>
          <p:nvPr/>
        </p:nvSpPr>
        <p:spPr>
          <a:xfrm>
            <a:off x="3046372" y="2199922"/>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49" name="TextBox 48">
            <a:extLst>
              <a:ext uri="{FF2B5EF4-FFF2-40B4-BE49-F238E27FC236}">
                <a16:creationId xmlns:a16="http://schemas.microsoft.com/office/drawing/2014/main" id="{3439A22B-AE0B-49E3-84E0-C408FA552782}"/>
              </a:ext>
            </a:extLst>
          </p:cNvPr>
          <p:cNvSpPr txBox="1"/>
          <p:nvPr/>
        </p:nvSpPr>
        <p:spPr>
          <a:xfrm>
            <a:off x="4160671" y="2219981"/>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50" name="Arrow: Curved Down 49">
            <a:extLst>
              <a:ext uri="{FF2B5EF4-FFF2-40B4-BE49-F238E27FC236}">
                <a16:creationId xmlns:a16="http://schemas.microsoft.com/office/drawing/2014/main" id="{48421B5C-4481-4D0D-A99B-137DD32BBC7F}"/>
              </a:ext>
            </a:extLst>
          </p:cNvPr>
          <p:cNvSpPr/>
          <p:nvPr/>
        </p:nvSpPr>
        <p:spPr bwMode="auto">
          <a:xfrm>
            <a:off x="4273542" y="2739662"/>
            <a:ext cx="1153045" cy="355727"/>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2" name="Rectangle 51">
            <a:extLst>
              <a:ext uri="{FF2B5EF4-FFF2-40B4-BE49-F238E27FC236}">
                <a16:creationId xmlns:a16="http://schemas.microsoft.com/office/drawing/2014/main" id="{2205ECEE-746A-4167-9E96-47146C6336C8}"/>
              </a:ext>
            </a:extLst>
          </p:cNvPr>
          <p:cNvSpPr/>
          <p:nvPr/>
        </p:nvSpPr>
        <p:spPr bwMode="auto">
          <a:xfrm>
            <a:off x="4534060" y="2200741"/>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8" name="TextBox 57">
            <a:extLst>
              <a:ext uri="{FF2B5EF4-FFF2-40B4-BE49-F238E27FC236}">
                <a16:creationId xmlns:a16="http://schemas.microsoft.com/office/drawing/2014/main" id="{0760480E-B2C7-4975-8603-2C3E76875002}"/>
              </a:ext>
            </a:extLst>
          </p:cNvPr>
          <p:cNvSpPr txBox="1"/>
          <p:nvPr/>
        </p:nvSpPr>
        <p:spPr>
          <a:xfrm>
            <a:off x="4480253" y="2199922"/>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59" name="Arrow: Curved Down 58">
            <a:extLst>
              <a:ext uri="{FF2B5EF4-FFF2-40B4-BE49-F238E27FC236}">
                <a16:creationId xmlns:a16="http://schemas.microsoft.com/office/drawing/2014/main" id="{8CE55F8A-450F-4A10-AF7E-11F7307EB2F8}"/>
              </a:ext>
            </a:extLst>
          </p:cNvPr>
          <p:cNvSpPr/>
          <p:nvPr/>
        </p:nvSpPr>
        <p:spPr bwMode="auto">
          <a:xfrm flipH="1" flipV="1">
            <a:off x="1329765" y="3773940"/>
            <a:ext cx="1153048" cy="355728"/>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0" name="TextBox 59">
            <a:extLst>
              <a:ext uri="{FF2B5EF4-FFF2-40B4-BE49-F238E27FC236}">
                <a16:creationId xmlns:a16="http://schemas.microsoft.com/office/drawing/2014/main" id="{4C074D8E-3D63-4873-ACAD-699AFDCA94AB}"/>
              </a:ext>
            </a:extLst>
          </p:cNvPr>
          <p:cNvSpPr txBox="1"/>
          <p:nvPr/>
        </p:nvSpPr>
        <p:spPr>
          <a:xfrm>
            <a:off x="1305807" y="4257582"/>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61" name="Rectangle 60">
            <a:extLst>
              <a:ext uri="{FF2B5EF4-FFF2-40B4-BE49-F238E27FC236}">
                <a16:creationId xmlns:a16="http://schemas.microsoft.com/office/drawing/2014/main" id="{FF4FD650-434C-4AE6-B4AC-5A18E6388F99}"/>
              </a:ext>
            </a:extLst>
          </p:cNvPr>
          <p:cNvSpPr/>
          <p:nvPr/>
        </p:nvSpPr>
        <p:spPr bwMode="auto">
          <a:xfrm>
            <a:off x="1674411" y="4247382"/>
            <a:ext cx="60888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 name="TextBox 61">
            <a:extLst>
              <a:ext uri="{FF2B5EF4-FFF2-40B4-BE49-F238E27FC236}">
                <a16:creationId xmlns:a16="http://schemas.microsoft.com/office/drawing/2014/main" id="{32BA0602-2B76-47DE-9D7F-2D8C137D863C}"/>
              </a:ext>
            </a:extLst>
          </p:cNvPr>
          <p:cNvSpPr txBox="1"/>
          <p:nvPr/>
        </p:nvSpPr>
        <p:spPr>
          <a:xfrm>
            <a:off x="1620604" y="4246563"/>
            <a:ext cx="66269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56" name="TextBox 19">
            <a:extLst>
              <a:ext uri="{FF2B5EF4-FFF2-40B4-BE49-F238E27FC236}">
                <a16:creationId xmlns:a16="http://schemas.microsoft.com/office/drawing/2014/main" id="{FAA880B5-4D5B-4C25-83CE-E51A099816A3}"/>
              </a:ext>
            </a:extLst>
          </p:cNvPr>
          <p:cNvSpPr txBox="1"/>
          <p:nvPr/>
        </p:nvSpPr>
        <p:spPr>
          <a:xfrm>
            <a:off x="6280181" y="3289439"/>
            <a:ext cx="5486401" cy="10156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digit 6 has moved from the ones column to the hundreds column. It has become 100 times greater. The multiplier is 100.</a:t>
            </a:r>
          </a:p>
        </p:txBody>
      </p:sp>
      <p:sp>
        <p:nvSpPr>
          <p:cNvPr id="57" name="Content Placeholder 2">
            <a:extLst>
              <a:ext uri="{FF2B5EF4-FFF2-40B4-BE49-F238E27FC236}">
                <a16:creationId xmlns:a16="http://schemas.microsoft.com/office/drawing/2014/main" id="{691AE834-E5CC-4F6A-8000-45218016D6A0}"/>
              </a:ext>
            </a:extLst>
          </p:cNvPr>
          <p:cNvSpPr txBox="1">
            <a:spLocks/>
          </p:cNvSpPr>
          <p:nvPr/>
        </p:nvSpPr>
        <p:spPr>
          <a:xfrm flipH="1">
            <a:off x="6197775" y="1900823"/>
            <a:ext cx="6089524"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terms shown are related multiplicatively. Calculate the multiplier used between the terms.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did you calculate the multiplier?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known multiplier to calculate the other unknown terms in the sequence.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sequences of numbers.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383008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7">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fade">
                                      <p:cBhvr>
                                        <p:cTn id="38" dur="500"/>
                                        <p:tgtEl>
                                          <p:spTgt spid="5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6"/>
                                        </p:tgtEl>
                                      </p:cBhvr>
                                    </p:animEffect>
                                    <p:set>
                                      <p:cBhvr>
                                        <p:cTn id="43" dur="1" fill="hold">
                                          <p:stCondLst>
                                            <p:cond delay="499"/>
                                          </p:stCondLst>
                                        </p:cTn>
                                        <p:tgtEl>
                                          <p:spTgt spid="6"/>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fade">
                                      <p:cBhvr>
                                        <p:cTn id="48" dur="500"/>
                                        <p:tgtEl>
                                          <p:spTgt spid="5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500"/>
                                        <p:tgtEl>
                                          <p:spTgt spid="6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0" nodeType="clickEffect">
                                  <p:stCondLst>
                                    <p:cond delay="0"/>
                                  </p:stCondLst>
                                  <p:childTnLst>
                                    <p:animEffect transition="out" filter="fade">
                                      <p:cBhvr>
                                        <p:cTn id="61" dur="500"/>
                                        <p:tgtEl>
                                          <p:spTgt spid="45"/>
                                        </p:tgtEl>
                                      </p:cBhvr>
                                    </p:animEffect>
                                    <p:set>
                                      <p:cBhvr>
                                        <p:cTn id="62" dur="1" fill="hold">
                                          <p:stCondLst>
                                            <p:cond delay="499"/>
                                          </p:stCondLst>
                                        </p:cTn>
                                        <p:tgtEl>
                                          <p:spTgt spid="45"/>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6" grpId="0" animBg="1"/>
      <p:bldP spid="45" grpId="0" animBg="1"/>
      <p:bldP spid="48" grpId="0"/>
      <p:bldP spid="49" grpId="0"/>
      <p:bldP spid="50" grpId="0" animBg="1"/>
      <p:bldP spid="52" grpId="0" animBg="1"/>
      <p:bldP spid="58" grpId="0"/>
      <p:bldP spid="59" grpId="0" animBg="1"/>
      <p:bldP spid="60" grpId="0"/>
      <p:bldP spid="61" grpId="0" animBg="1"/>
      <p:bldP spid="62" grpId="0"/>
      <p:bldP spid="5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pic>
        <p:nvPicPr>
          <p:cNvPr id="5" name="Picture 4">
            <a:extLst>
              <a:ext uri="{FF2B5EF4-FFF2-40B4-BE49-F238E27FC236}">
                <a16:creationId xmlns:a16="http://schemas.microsoft.com/office/drawing/2014/main" id="{8B045926-4168-4436-9355-6AB354C617F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63352" y="2818928"/>
            <a:ext cx="6135088" cy="1336862"/>
          </a:xfrm>
          <a:prstGeom prst="rect">
            <a:avLst/>
          </a:prstGeom>
        </p:spPr>
      </p:pic>
      <p:graphicFrame>
        <p:nvGraphicFramePr>
          <p:cNvPr id="8" name="Object 7">
            <a:extLst>
              <a:ext uri="{FF2B5EF4-FFF2-40B4-BE49-F238E27FC236}">
                <a16:creationId xmlns:a16="http://schemas.microsoft.com/office/drawing/2014/main" id="{F81E4977-ABD7-482C-8C3E-598F6AB2C4F6}"/>
              </a:ext>
            </a:extLst>
          </p:cNvPr>
          <p:cNvGraphicFramePr>
            <a:graphicFrameLocks noChangeAspect="1"/>
          </p:cNvGraphicFramePr>
          <p:nvPr/>
        </p:nvGraphicFramePr>
        <p:xfrm>
          <a:off x="2645096" y="1869789"/>
          <a:ext cx="1371600" cy="558800"/>
        </p:xfrm>
        <a:graphic>
          <a:graphicData uri="http://schemas.openxmlformats.org/presentationml/2006/ole">
            <mc:AlternateContent xmlns:mc="http://schemas.openxmlformats.org/markup-compatibility/2006">
              <mc:Choice xmlns:v="urn:schemas-microsoft-com:vml" Requires="v">
                <p:oleObj spid="_x0000_s1036" name="Equation" r:id="rId5" imgW="1371600" imgH="558720" progId="Equation.DSMT4">
                  <p:embed/>
                </p:oleObj>
              </mc:Choice>
              <mc:Fallback>
                <p:oleObj name="Equation" r:id="rId5" imgW="1371600" imgH="558720" progId="Equation.DSMT4">
                  <p:embed/>
                  <p:pic>
                    <p:nvPicPr>
                      <p:cNvPr id="8" name="Object 7">
                        <a:extLst>
                          <a:ext uri="{FF2B5EF4-FFF2-40B4-BE49-F238E27FC236}">
                            <a16:creationId xmlns:a16="http://schemas.microsoft.com/office/drawing/2014/main" id="{F81E4977-ABD7-482C-8C3E-598F6AB2C4F6}"/>
                          </a:ext>
                        </a:extLst>
                      </p:cNvPr>
                      <p:cNvPicPr/>
                      <p:nvPr/>
                    </p:nvPicPr>
                    <p:blipFill>
                      <a:blip r:embed="rId6"/>
                      <a:stretch>
                        <a:fillRect/>
                      </a:stretch>
                    </p:blipFill>
                    <p:spPr>
                      <a:xfrm>
                        <a:off x="2645096" y="1869789"/>
                        <a:ext cx="1371600" cy="5588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BF22F026-DF73-4CE9-9501-58EFC318FB24}"/>
              </a:ext>
            </a:extLst>
          </p:cNvPr>
          <p:cNvGraphicFramePr>
            <a:graphicFrameLocks noChangeAspect="1"/>
          </p:cNvGraphicFramePr>
          <p:nvPr/>
        </p:nvGraphicFramePr>
        <p:xfrm>
          <a:off x="2672084" y="2236502"/>
          <a:ext cx="152400" cy="215900"/>
        </p:xfrm>
        <a:graphic>
          <a:graphicData uri="http://schemas.openxmlformats.org/presentationml/2006/ole">
            <mc:AlternateContent xmlns:mc="http://schemas.openxmlformats.org/markup-compatibility/2006">
              <mc:Choice xmlns:v="urn:schemas-microsoft-com:vml" Requires="v">
                <p:oleObj spid="_x0000_s1037" name="Equation" r:id="rId7" imgW="152280" imgH="215640" progId="Equation.DSMT4">
                  <p:embed/>
                </p:oleObj>
              </mc:Choice>
              <mc:Fallback>
                <p:oleObj name="Equation" r:id="rId7" imgW="152280" imgH="215640" progId="Equation.DSMT4">
                  <p:embed/>
                  <p:pic>
                    <p:nvPicPr>
                      <p:cNvPr id="10" name="Object 9">
                        <a:extLst>
                          <a:ext uri="{FF2B5EF4-FFF2-40B4-BE49-F238E27FC236}">
                            <a16:creationId xmlns:a16="http://schemas.microsoft.com/office/drawing/2014/main" id="{BF22F026-DF73-4CE9-9501-58EFC318FB24}"/>
                          </a:ext>
                        </a:extLst>
                      </p:cNvPr>
                      <p:cNvPicPr/>
                      <p:nvPr/>
                    </p:nvPicPr>
                    <p:blipFill>
                      <a:blip r:embed="rId8"/>
                      <a:stretch>
                        <a:fillRect/>
                      </a:stretch>
                    </p:blipFill>
                    <p:spPr>
                      <a:xfrm>
                        <a:off x="2672084" y="2236502"/>
                        <a:ext cx="152400" cy="215900"/>
                      </a:xfrm>
                      <a:prstGeom prst="rect">
                        <a:avLst/>
                      </a:prstGeom>
                    </p:spPr>
                  </p:pic>
                </p:oleObj>
              </mc:Fallback>
            </mc:AlternateContent>
          </a:graphicData>
        </a:graphic>
      </p:graphicFrame>
      <p:sp>
        <p:nvSpPr>
          <p:cNvPr id="12" name="Rectangle 11">
            <a:extLst>
              <a:ext uri="{FF2B5EF4-FFF2-40B4-BE49-F238E27FC236}">
                <a16:creationId xmlns:a16="http://schemas.microsoft.com/office/drawing/2014/main" id="{B0C62FEA-5305-4895-A463-38CBE9EA65A6}"/>
              </a:ext>
            </a:extLst>
          </p:cNvPr>
          <p:cNvSpPr/>
          <p:nvPr/>
        </p:nvSpPr>
        <p:spPr>
          <a:xfrm>
            <a:off x="2624246" y="2225335"/>
            <a:ext cx="246116" cy="246116"/>
          </a:xfrm>
          <a:prstGeom prst="rect">
            <a:avLst/>
          </a:prstGeom>
          <a:noFill/>
          <a:ln w="19050">
            <a:solidFill>
              <a:srgbClr val="1616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 name="Rectangle 13">
            <a:extLst>
              <a:ext uri="{FF2B5EF4-FFF2-40B4-BE49-F238E27FC236}">
                <a16:creationId xmlns:a16="http://schemas.microsoft.com/office/drawing/2014/main" id="{E5BFEB7B-B389-4DFC-B771-CF90D4A58D03}"/>
              </a:ext>
            </a:extLst>
          </p:cNvPr>
          <p:cNvSpPr/>
          <p:nvPr/>
        </p:nvSpPr>
        <p:spPr>
          <a:xfrm>
            <a:off x="3338039" y="3434508"/>
            <a:ext cx="1447800" cy="63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pic>
        <p:nvPicPr>
          <p:cNvPr id="49" name="Picture 48">
            <a:extLst>
              <a:ext uri="{FF2B5EF4-FFF2-40B4-BE49-F238E27FC236}">
                <a16:creationId xmlns:a16="http://schemas.microsoft.com/office/drawing/2014/main" id="{B573C356-CA40-4E8C-BB83-381A0882BAA0}"/>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3648396" y="3525791"/>
            <a:ext cx="673100" cy="401399"/>
          </a:xfrm>
          <a:prstGeom prst="rect">
            <a:avLst/>
          </a:prstGeom>
        </p:spPr>
      </p:pic>
      <p:graphicFrame>
        <p:nvGraphicFramePr>
          <p:cNvPr id="15" name="Object 14">
            <a:extLst>
              <a:ext uri="{FF2B5EF4-FFF2-40B4-BE49-F238E27FC236}">
                <a16:creationId xmlns:a16="http://schemas.microsoft.com/office/drawing/2014/main" id="{61E1E87F-8B4F-4063-96C3-880DFD0784FB}"/>
              </a:ext>
            </a:extLst>
          </p:cNvPr>
          <p:cNvGraphicFramePr>
            <a:graphicFrameLocks noChangeAspect="1"/>
          </p:cNvGraphicFramePr>
          <p:nvPr/>
        </p:nvGraphicFramePr>
        <p:xfrm>
          <a:off x="3159446" y="2981370"/>
          <a:ext cx="342900" cy="279400"/>
        </p:xfrm>
        <a:graphic>
          <a:graphicData uri="http://schemas.openxmlformats.org/presentationml/2006/ole">
            <mc:AlternateContent xmlns:mc="http://schemas.openxmlformats.org/markup-compatibility/2006">
              <mc:Choice xmlns:v="urn:schemas-microsoft-com:vml" Requires="v">
                <p:oleObj spid="_x0000_s1038" name="Equation" r:id="rId10" imgW="342720" imgH="279360" progId="Equation.DSMT4">
                  <p:embed/>
                </p:oleObj>
              </mc:Choice>
              <mc:Fallback>
                <p:oleObj name="Equation" r:id="rId10" imgW="342720" imgH="279360" progId="Equation.DSMT4">
                  <p:embed/>
                  <p:pic>
                    <p:nvPicPr>
                      <p:cNvPr id="15" name="Object 14">
                        <a:extLst>
                          <a:ext uri="{FF2B5EF4-FFF2-40B4-BE49-F238E27FC236}">
                            <a16:creationId xmlns:a16="http://schemas.microsoft.com/office/drawing/2014/main" id="{61E1E87F-8B4F-4063-96C3-880DFD0784FB}"/>
                          </a:ext>
                        </a:extLst>
                      </p:cNvPr>
                      <p:cNvPicPr/>
                      <p:nvPr/>
                    </p:nvPicPr>
                    <p:blipFill>
                      <a:blip r:embed="rId11"/>
                      <a:stretch>
                        <a:fillRect/>
                      </a:stretch>
                    </p:blipFill>
                    <p:spPr>
                      <a:xfrm>
                        <a:off x="3159446" y="2981370"/>
                        <a:ext cx="342900" cy="279400"/>
                      </a:xfrm>
                      <a:prstGeom prst="rect">
                        <a:avLst/>
                      </a:prstGeom>
                    </p:spPr>
                  </p:pic>
                </p:oleObj>
              </mc:Fallback>
            </mc:AlternateContent>
          </a:graphicData>
        </a:graphic>
      </p:graphicFrame>
      <p:graphicFrame>
        <p:nvGraphicFramePr>
          <p:cNvPr id="18" name="Object 17">
            <a:extLst>
              <a:ext uri="{FF2B5EF4-FFF2-40B4-BE49-F238E27FC236}">
                <a16:creationId xmlns:a16="http://schemas.microsoft.com/office/drawing/2014/main" id="{2D9E6B14-5F80-4D38-9722-D3C23652EB49}"/>
              </a:ext>
            </a:extLst>
          </p:cNvPr>
          <p:cNvGraphicFramePr>
            <a:graphicFrameLocks noChangeAspect="1"/>
          </p:cNvGraphicFramePr>
          <p:nvPr/>
        </p:nvGraphicFramePr>
        <p:xfrm>
          <a:off x="2674463" y="2232533"/>
          <a:ext cx="152400" cy="228600"/>
        </p:xfrm>
        <a:graphic>
          <a:graphicData uri="http://schemas.openxmlformats.org/presentationml/2006/ole">
            <mc:AlternateContent xmlns:mc="http://schemas.openxmlformats.org/markup-compatibility/2006">
              <mc:Choice xmlns:v="urn:schemas-microsoft-com:vml" Requires="v">
                <p:oleObj spid="_x0000_s1039" name="Equation" r:id="rId12" imgW="152280" imgH="228600" progId="Equation.DSMT4">
                  <p:embed/>
                </p:oleObj>
              </mc:Choice>
              <mc:Fallback>
                <p:oleObj name="Equation" r:id="rId12" imgW="152280" imgH="228600" progId="Equation.DSMT4">
                  <p:embed/>
                  <p:pic>
                    <p:nvPicPr>
                      <p:cNvPr id="18" name="Object 17">
                        <a:extLst>
                          <a:ext uri="{FF2B5EF4-FFF2-40B4-BE49-F238E27FC236}">
                            <a16:creationId xmlns:a16="http://schemas.microsoft.com/office/drawing/2014/main" id="{2D9E6B14-5F80-4D38-9722-D3C23652EB49}"/>
                          </a:ext>
                        </a:extLst>
                      </p:cNvPr>
                      <p:cNvPicPr/>
                      <p:nvPr/>
                    </p:nvPicPr>
                    <p:blipFill>
                      <a:blip r:embed="rId13"/>
                      <a:stretch>
                        <a:fillRect/>
                      </a:stretch>
                    </p:blipFill>
                    <p:spPr>
                      <a:xfrm>
                        <a:off x="2674463" y="2232533"/>
                        <a:ext cx="152400" cy="228600"/>
                      </a:xfrm>
                      <a:prstGeom prst="rect">
                        <a:avLst/>
                      </a:prstGeom>
                    </p:spPr>
                  </p:pic>
                </p:oleObj>
              </mc:Fallback>
            </mc:AlternateContent>
          </a:graphicData>
        </a:graphic>
      </p:graphicFrame>
      <p:pic>
        <p:nvPicPr>
          <p:cNvPr id="63" name="Picture 62">
            <a:extLst>
              <a:ext uri="{FF2B5EF4-FFF2-40B4-BE49-F238E27FC236}">
                <a16:creationId xmlns:a16="http://schemas.microsoft.com/office/drawing/2014/main" id="{54D1BE36-CA4D-4195-9CB5-205F6A51634A}"/>
              </a:ext>
            </a:extLst>
          </p:cNvPr>
          <p:cNvPicPr>
            <a:picLocks noChangeAspect="1"/>
          </p:cNvPicPr>
          <p:nvPr/>
        </p:nvPicPr>
        <p:blipFill rotWithShape="1">
          <a:blip r:embed="rId14">
            <a:extLst>
              <a:ext uri="{28A0092B-C50C-407E-A947-70E740481C1C}">
                <a14:useLocalDpi xmlns:a14="http://schemas.microsoft.com/office/drawing/2010/main" val="0"/>
              </a:ext>
            </a:extLst>
          </a:blip>
          <a:srcRect/>
          <a:stretch/>
        </p:blipFill>
        <p:spPr>
          <a:xfrm>
            <a:off x="263352" y="2760569"/>
            <a:ext cx="6135088" cy="1379723"/>
          </a:xfrm>
          <a:prstGeom prst="rect">
            <a:avLst/>
          </a:prstGeom>
        </p:spPr>
      </p:pic>
      <p:sp>
        <p:nvSpPr>
          <p:cNvPr id="64" name="Rectangle 63">
            <a:extLst>
              <a:ext uri="{FF2B5EF4-FFF2-40B4-BE49-F238E27FC236}">
                <a16:creationId xmlns:a16="http://schemas.microsoft.com/office/drawing/2014/main" id="{15D0E07A-F206-4743-8BBA-4A9AA857AE0E}"/>
              </a:ext>
            </a:extLst>
          </p:cNvPr>
          <p:cNvSpPr/>
          <p:nvPr/>
        </p:nvSpPr>
        <p:spPr>
          <a:xfrm>
            <a:off x="2690154" y="3435908"/>
            <a:ext cx="2621942" cy="63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pic>
        <p:nvPicPr>
          <p:cNvPr id="65" name="Picture 64">
            <a:extLst>
              <a:ext uri="{FF2B5EF4-FFF2-40B4-BE49-F238E27FC236}">
                <a16:creationId xmlns:a16="http://schemas.microsoft.com/office/drawing/2014/main" id="{7878E0EB-4F87-47D5-B91B-0CB983AE03F2}"/>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2981646" y="3525172"/>
            <a:ext cx="673100" cy="401399"/>
          </a:xfrm>
          <a:prstGeom prst="rect">
            <a:avLst/>
          </a:prstGeom>
        </p:spPr>
      </p:pic>
      <p:pic>
        <p:nvPicPr>
          <p:cNvPr id="73" name="Picture 72">
            <a:extLst>
              <a:ext uri="{FF2B5EF4-FFF2-40B4-BE49-F238E27FC236}">
                <a16:creationId xmlns:a16="http://schemas.microsoft.com/office/drawing/2014/main" id="{CEF243E2-6603-408F-B693-E863BDC0D320}"/>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4276896" y="3531070"/>
            <a:ext cx="673100" cy="401399"/>
          </a:xfrm>
          <a:prstGeom prst="rect">
            <a:avLst/>
          </a:prstGeom>
        </p:spPr>
      </p:pic>
      <p:graphicFrame>
        <p:nvGraphicFramePr>
          <p:cNvPr id="3" name="Object 2">
            <a:extLst>
              <a:ext uri="{FF2B5EF4-FFF2-40B4-BE49-F238E27FC236}">
                <a16:creationId xmlns:a16="http://schemas.microsoft.com/office/drawing/2014/main" id="{01AE6E7B-9E83-45C4-A1BB-0C2E3E68DBC1}"/>
              </a:ext>
            </a:extLst>
          </p:cNvPr>
          <p:cNvGraphicFramePr>
            <a:graphicFrameLocks noChangeAspect="1"/>
          </p:cNvGraphicFramePr>
          <p:nvPr/>
        </p:nvGraphicFramePr>
        <p:xfrm>
          <a:off x="3146746" y="2989308"/>
          <a:ext cx="342900" cy="279400"/>
        </p:xfrm>
        <a:graphic>
          <a:graphicData uri="http://schemas.openxmlformats.org/presentationml/2006/ole">
            <mc:AlternateContent xmlns:mc="http://schemas.openxmlformats.org/markup-compatibility/2006">
              <mc:Choice xmlns:v="urn:schemas-microsoft-com:vml" Requires="v">
                <p:oleObj spid="_x0000_s1040" name="Equation" r:id="rId15" imgW="342720" imgH="279360" progId="Equation.DSMT4">
                  <p:embed/>
                </p:oleObj>
              </mc:Choice>
              <mc:Fallback>
                <p:oleObj name="Equation" r:id="rId15" imgW="342720" imgH="279360" progId="Equation.DSMT4">
                  <p:embed/>
                  <p:pic>
                    <p:nvPicPr>
                      <p:cNvPr id="3" name="Object 2">
                        <a:extLst>
                          <a:ext uri="{FF2B5EF4-FFF2-40B4-BE49-F238E27FC236}">
                            <a16:creationId xmlns:a16="http://schemas.microsoft.com/office/drawing/2014/main" id="{01AE6E7B-9E83-45C4-A1BB-0C2E3E68DBC1}"/>
                          </a:ext>
                        </a:extLst>
                      </p:cNvPr>
                      <p:cNvPicPr/>
                      <p:nvPr/>
                    </p:nvPicPr>
                    <p:blipFill>
                      <a:blip r:embed="rId16"/>
                      <a:stretch>
                        <a:fillRect/>
                      </a:stretch>
                    </p:blipFill>
                    <p:spPr>
                      <a:xfrm>
                        <a:off x="3146746" y="2989308"/>
                        <a:ext cx="342900" cy="279400"/>
                      </a:xfrm>
                      <a:prstGeom prst="rect">
                        <a:avLst/>
                      </a:prstGeom>
                    </p:spPr>
                  </p:pic>
                </p:oleObj>
              </mc:Fallback>
            </mc:AlternateContent>
          </a:graphicData>
        </a:graphic>
      </p:graphicFrame>
      <p:pic>
        <p:nvPicPr>
          <p:cNvPr id="19" name="Picture 18">
            <a:extLst>
              <a:ext uri="{FF2B5EF4-FFF2-40B4-BE49-F238E27FC236}">
                <a16:creationId xmlns:a16="http://schemas.microsoft.com/office/drawing/2014/main" id="{E4BF907A-1EA8-4257-9F86-A54EA4EC42B1}"/>
              </a:ext>
            </a:extLst>
          </p:cNvPr>
          <p:cNvPicPr>
            <a:picLocks noChangeAspect="1"/>
          </p:cNvPicPr>
          <p:nvPr/>
        </p:nvPicPr>
        <p:blipFill rotWithShape="1">
          <a:blip r:embed="rId17">
            <a:extLst>
              <a:ext uri="{28A0092B-C50C-407E-A947-70E740481C1C}">
                <a14:useLocalDpi xmlns:a14="http://schemas.microsoft.com/office/drawing/2010/main" val="0"/>
              </a:ext>
            </a:extLst>
          </a:blip>
          <a:srcRect/>
          <a:stretch/>
        </p:blipFill>
        <p:spPr>
          <a:xfrm>
            <a:off x="263352" y="2717707"/>
            <a:ext cx="6135088" cy="1422585"/>
          </a:xfrm>
          <a:prstGeom prst="rect">
            <a:avLst/>
          </a:prstGeom>
        </p:spPr>
      </p:pic>
      <p:sp>
        <p:nvSpPr>
          <p:cNvPr id="20" name="Rectangle 19">
            <a:extLst>
              <a:ext uri="{FF2B5EF4-FFF2-40B4-BE49-F238E27FC236}">
                <a16:creationId xmlns:a16="http://schemas.microsoft.com/office/drawing/2014/main" id="{67ECA7FB-BC0E-486F-A667-53AC27A917EA}"/>
              </a:ext>
            </a:extLst>
          </p:cNvPr>
          <p:cNvSpPr/>
          <p:nvPr/>
        </p:nvSpPr>
        <p:spPr>
          <a:xfrm>
            <a:off x="2035496" y="3431146"/>
            <a:ext cx="3962400" cy="63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pic>
        <p:nvPicPr>
          <p:cNvPr id="21" name="Picture 20">
            <a:extLst>
              <a:ext uri="{FF2B5EF4-FFF2-40B4-BE49-F238E27FC236}">
                <a16:creationId xmlns:a16="http://schemas.microsoft.com/office/drawing/2014/main" id="{BDB05BD3-36FB-455E-905B-AC6CD6469CD0}"/>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2314896" y="3526760"/>
            <a:ext cx="673100" cy="401399"/>
          </a:xfrm>
          <a:prstGeom prst="rect">
            <a:avLst/>
          </a:prstGeom>
        </p:spPr>
      </p:pic>
      <p:pic>
        <p:nvPicPr>
          <p:cNvPr id="25" name="Picture 24">
            <a:extLst>
              <a:ext uri="{FF2B5EF4-FFF2-40B4-BE49-F238E27FC236}">
                <a16:creationId xmlns:a16="http://schemas.microsoft.com/office/drawing/2014/main" id="{66880A1C-4F03-4329-AAFE-850B06494A96}"/>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3654746" y="3554002"/>
            <a:ext cx="673100" cy="401399"/>
          </a:xfrm>
          <a:prstGeom prst="rect">
            <a:avLst/>
          </a:prstGeom>
        </p:spPr>
      </p:pic>
      <p:pic>
        <p:nvPicPr>
          <p:cNvPr id="27" name="Picture 26">
            <a:extLst>
              <a:ext uri="{FF2B5EF4-FFF2-40B4-BE49-F238E27FC236}">
                <a16:creationId xmlns:a16="http://schemas.microsoft.com/office/drawing/2014/main" id="{6B45A079-7565-4C2F-83F2-B27769C1AA9C}"/>
              </a:ext>
            </a:extLst>
          </p:cNvPr>
          <p:cNvPicPr>
            <a:picLocks noChangeAspect="1"/>
          </p:cNvPicPr>
          <p:nvPr/>
        </p:nvPicPr>
        <p:blipFill rotWithShape="1">
          <a:blip r:embed="rId9">
            <a:extLst>
              <a:ext uri="{28A0092B-C50C-407E-A947-70E740481C1C}">
                <a14:useLocalDpi xmlns:a14="http://schemas.microsoft.com/office/drawing/2010/main" val="0"/>
              </a:ext>
            </a:extLst>
          </a:blip>
          <a:srcRect/>
          <a:stretch/>
        </p:blipFill>
        <p:spPr>
          <a:xfrm>
            <a:off x="4953321" y="3561442"/>
            <a:ext cx="673100" cy="401399"/>
          </a:xfrm>
          <a:prstGeom prst="rect">
            <a:avLst/>
          </a:prstGeom>
        </p:spPr>
      </p:pic>
      <p:graphicFrame>
        <p:nvGraphicFramePr>
          <p:cNvPr id="7" name="Object 6">
            <a:extLst>
              <a:ext uri="{FF2B5EF4-FFF2-40B4-BE49-F238E27FC236}">
                <a16:creationId xmlns:a16="http://schemas.microsoft.com/office/drawing/2014/main" id="{A6E288E4-8298-468C-A05D-6F93D2CAFE40}"/>
              </a:ext>
            </a:extLst>
          </p:cNvPr>
          <p:cNvGraphicFramePr>
            <a:graphicFrameLocks noChangeAspect="1"/>
          </p:cNvGraphicFramePr>
          <p:nvPr/>
        </p:nvGraphicFramePr>
        <p:xfrm>
          <a:off x="2660574" y="2258727"/>
          <a:ext cx="165100" cy="203200"/>
        </p:xfrm>
        <a:graphic>
          <a:graphicData uri="http://schemas.openxmlformats.org/presentationml/2006/ole">
            <mc:AlternateContent xmlns:mc="http://schemas.openxmlformats.org/markup-compatibility/2006">
              <mc:Choice xmlns:v="urn:schemas-microsoft-com:vml" Requires="v">
                <p:oleObj spid="_x0000_s1041" name="Equation" r:id="rId18" imgW="164880" imgH="203040" progId="Equation.DSMT4">
                  <p:embed/>
                </p:oleObj>
              </mc:Choice>
              <mc:Fallback>
                <p:oleObj name="Equation" r:id="rId18" imgW="164880" imgH="203040" progId="Equation.DSMT4">
                  <p:embed/>
                  <p:pic>
                    <p:nvPicPr>
                      <p:cNvPr id="7" name="Object 6">
                        <a:extLst>
                          <a:ext uri="{FF2B5EF4-FFF2-40B4-BE49-F238E27FC236}">
                            <a16:creationId xmlns:a16="http://schemas.microsoft.com/office/drawing/2014/main" id="{A6E288E4-8298-468C-A05D-6F93D2CAFE40}"/>
                          </a:ext>
                        </a:extLst>
                      </p:cNvPr>
                      <p:cNvPicPr/>
                      <p:nvPr/>
                    </p:nvPicPr>
                    <p:blipFill>
                      <a:blip r:embed="rId19"/>
                      <a:stretch>
                        <a:fillRect/>
                      </a:stretch>
                    </p:blipFill>
                    <p:spPr>
                      <a:xfrm>
                        <a:off x="2660574" y="2258727"/>
                        <a:ext cx="165100" cy="20320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26AC955E-A0D1-4BDE-B2CA-B82F5CFF4455}"/>
              </a:ext>
            </a:extLst>
          </p:cNvPr>
          <p:cNvGraphicFramePr>
            <a:graphicFrameLocks noChangeAspect="1"/>
          </p:cNvGraphicFramePr>
          <p:nvPr/>
        </p:nvGraphicFramePr>
        <p:xfrm>
          <a:off x="3084516" y="2981688"/>
          <a:ext cx="355600" cy="279400"/>
        </p:xfrm>
        <a:graphic>
          <a:graphicData uri="http://schemas.openxmlformats.org/presentationml/2006/ole">
            <mc:AlternateContent xmlns:mc="http://schemas.openxmlformats.org/markup-compatibility/2006">
              <mc:Choice xmlns:v="urn:schemas-microsoft-com:vml" Requires="v">
                <p:oleObj spid="_x0000_s1042" name="Equation" r:id="rId20" imgW="355320" imgH="279360" progId="Equation.DSMT4">
                  <p:embed/>
                </p:oleObj>
              </mc:Choice>
              <mc:Fallback>
                <p:oleObj name="Equation" r:id="rId20" imgW="355320" imgH="279360" progId="Equation.DSMT4">
                  <p:embed/>
                  <p:pic>
                    <p:nvPicPr>
                      <p:cNvPr id="11" name="Object 10">
                        <a:extLst>
                          <a:ext uri="{FF2B5EF4-FFF2-40B4-BE49-F238E27FC236}">
                            <a16:creationId xmlns:a16="http://schemas.microsoft.com/office/drawing/2014/main" id="{26AC955E-A0D1-4BDE-B2CA-B82F5CFF4455}"/>
                          </a:ext>
                        </a:extLst>
                      </p:cNvPr>
                      <p:cNvPicPr/>
                      <p:nvPr/>
                    </p:nvPicPr>
                    <p:blipFill>
                      <a:blip r:embed="rId21"/>
                      <a:stretch>
                        <a:fillRect/>
                      </a:stretch>
                    </p:blipFill>
                    <p:spPr>
                      <a:xfrm>
                        <a:off x="3084516" y="2981688"/>
                        <a:ext cx="355600" cy="279400"/>
                      </a:xfrm>
                      <a:prstGeom prst="rect">
                        <a:avLst/>
                      </a:prstGeom>
                    </p:spPr>
                  </p:pic>
                </p:oleObj>
              </mc:Fallback>
            </mc:AlternateContent>
          </a:graphicData>
        </a:graphic>
      </p:graphicFrame>
      <p:grpSp>
        <p:nvGrpSpPr>
          <p:cNvPr id="6" name="Group 5">
            <a:extLst>
              <a:ext uri="{FF2B5EF4-FFF2-40B4-BE49-F238E27FC236}">
                <a16:creationId xmlns:a16="http://schemas.microsoft.com/office/drawing/2014/main" id="{109C0715-FB6C-4885-A851-4A555B373E16}"/>
              </a:ext>
            </a:extLst>
          </p:cNvPr>
          <p:cNvGrpSpPr/>
          <p:nvPr/>
        </p:nvGrpSpPr>
        <p:grpSpPr>
          <a:xfrm>
            <a:off x="2472265" y="4675688"/>
            <a:ext cx="1741651" cy="625328"/>
            <a:chOff x="7236287" y="2481169"/>
            <a:chExt cx="1741651" cy="625328"/>
          </a:xfrm>
        </p:grpSpPr>
        <p:graphicFrame>
          <p:nvGraphicFramePr>
            <p:cNvPr id="23" name="Object 22">
              <a:extLst>
                <a:ext uri="{FF2B5EF4-FFF2-40B4-BE49-F238E27FC236}">
                  <a16:creationId xmlns:a16="http://schemas.microsoft.com/office/drawing/2014/main" id="{ED759108-3406-463D-BDAF-F05CE1B3FE47}"/>
                </a:ext>
              </a:extLst>
            </p:cNvPr>
            <p:cNvGraphicFramePr>
              <a:graphicFrameLocks noChangeAspect="1"/>
            </p:cNvGraphicFramePr>
            <p:nvPr/>
          </p:nvGraphicFramePr>
          <p:xfrm>
            <a:off x="7287823" y="2481169"/>
            <a:ext cx="1371600" cy="558800"/>
          </p:xfrm>
          <a:graphic>
            <a:graphicData uri="http://schemas.openxmlformats.org/presentationml/2006/ole">
              <mc:AlternateContent xmlns:mc="http://schemas.openxmlformats.org/markup-compatibility/2006">
                <mc:Choice xmlns:v="urn:schemas-microsoft-com:vml" Requires="v">
                  <p:oleObj spid="_x0000_s1043" name="Equation" r:id="rId5" imgW="1371600" imgH="558720" progId="Equation.DSMT4">
                    <p:embed/>
                  </p:oleObj>
                </mc:Choice>
                <mc:Fallback>
                  <p:oleObj name="Equation" r:id="rId5" imgW="1371600" imgH="558720" progId="Equation.DSMT4">
                    <p:embed/>
                    <p:pic>
                      <p:nvPicPr>
                        <p:cNvPr id="23" name="Object 22">
                          <a:extLst>
                            <a:ext uri="{FF2B5EF4-FFF2-40B4-BE49-F238E27FC236}">
                              <a16:creationId xmlns:a16="http://schemas.microsoft.com/office/drawing/2014/main" id="{ED759108-3406-463D-BDAF-F05CE1B3FE47}"/>
                            </a:ext>
                          </a:extLst>
                        </p:cNvPr>
                        <p:cNvPicPr/>
                        <p:nvPr/>
                      </p:nvPicPr>
                      <p:blipFill>
                        <a:blip r:embed="rId6"/>
                        <a:stretch>
                          <a:fillRect/>
                        </a:stretch>
                      </p:blipFill>
                      <p:spPr>
                        <a:xfrm>
                          <a:off x="7287823" y="2481169"/>
                          <a:ext cx="1371600" cy="558800"/>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2A7B556F-707D-4E72-9975-1B0336A6231D}"/>
                </a:ext>
              </a:extLst>
            </p:cNvPr>
            <p:cNvSpPr txBox="1"/>
            <p:nvPr/>
          </p:nvSpPr>
          <p:spPr>
            <a:xfrm>
              <a:off x="7850706" y="2506488"/>
              <a:ext cx="1127232" cy="461665"/>
            </a:xfrm>
            <a:prstGeom prst="rect">
              <a:avLst/>
            </a:prstGeom>
            <a:solidFill>
              <a:schemeClr val="bg1"/>
            </a:solid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20 = 10</a:t>
              </a:r>
            </a:p>
          </p:txBody>
        </p:sp>
        <p:sp>
          <p:nvSpPr>
            <p:cNvPr id="26" name="TextBox 25">
              <a:extLst>
                <a:ext uri="{FF2B5EF4-FFF2-40B4-BE49-F238E27FC236}">
                  <a16:creationId xmlns:a16="http://schemas.microsoft.com/office/drawing/2014/main" id="{13F1489B-6F0D-47E8-947A-EAE2FEB41811}"/>
                </a:ext>
              </a:extLst>
            </p:cNvPr>
            <p:cNvSpPr txBox="1"/>
            <p:nvPr/>
          </p:nvSpPr>
          <p:spPr>
            <a:xfrm>
              <a:off x="7236287" y="2798720"/>
              <a:ext cx="316112" cy="307777"/>
            </a:xfrm>
            <a:prstGeom prst="rect">
              <a:avLst/>
            </a:prstGeom>
            <a:solidFill>
              <a:schemeClr val="bg1"/>
            </a:solidFill>
          </p:spPr>
          <p:txBody>
            <a:bodyPr wrap="none" tIns="0" bIns="0"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2</a:t>
              </a:r>
            </a:p>
          </p:txBody>
        </p:sp>
      </p:grpSp>
      <p:grpSp>
        <p:nvGrpSpPr>
          <p:cNvPr id="28" name="Group 27">
            <a:extLst>
              <a:ext uri="{FF2B5EF4-FFF2-40B4-BE49-F238E27FC236}">
                <a16:creationId xmlns:a16="http://schemas.microsoft.com/office/drawing/2014/main" id="{4CEBA974-DF66-426A-9476-463921A4E67D}"/>
              </a:ext>
            </a:extLst>
          </p:cNvPr>
          <p:cNvGrpSpPr/>
          <p:nvPr/>
        </p:nvGrpSpPr>
        <p:grpSpPr>
          <a:xfrm>
            <a:off x="2472265" y="4673529"/>
            <a:ext cx="1741651" cy="625328"/>
            <a:chOff x="7236287" y="2481169"/>
            <a:chExt cx="1741651" cy="625328"/>
          </a:xfrm>
        </p:grpSpPr>
        <p:graphicFrame>
          <p:nvGraphicFramePr>
            <p:cNvPr id="29" name="Object 28">
              <a:extLst>
                <a:ext uri="{FF2B5EF4-FFF2-40B4-BE49-F238E27FC236}">
                  <a16:creationId xmlns:a16="http://schemas.microsoft.com/office/drawing/2014/main" id="{1E3A97BE-D912-4C6D-9147-2AF31FF610D7}"/>
                </a:ext>
              </a:extLst>
            </p:cNvPr>
            <p:cNvGraphicFramePr>
              <a:graphicFrameLocks noChangeAspect="1"/>
            </p:cNvGraphicFramePr>
            <p:nvPr/>
          </p:nvGraphicFramePr>
          <p:xfrm>
            <a:off x="7287823" y="2481169"/>
            <a:ext cx="1371600" cy="558800"/>
          </p:xfrm>
          <a:graphic>
            <a:graphicData uri="http://schemas.openxmlformats.org/presentationml/2006/ole">
              <mc:AlternateContent xmlns:mc="http://schemas.openxmlformats.org/markup-compatibility/2006">
                <mc:Choice xmlns:v="urn:schemas-microsoft-com:vml" Requires="v">
                  <p:oleObj spid="_x0000_s1044" name="Equation" r:id="rId5" imgW="1371600" imgH="558720" progId="Equation.DSMT4">
                    <p:embed/>
                  </p:oleObj>
                </mc:Choice>
                <mc:Fallback>
                  <p:oleObj name="Equation" r:id="rId5" imgW="1371600" imgH="558720" progId="Equation.DSMT4">
                    <p:embed/>
                    <p:pic>
                      <p:nvPicPr>
                        <p:cNvPr id="29" name="Object 28">
                          <a:extLst>
                            <a:ext uri="{FF2B5EF4-FFF2-40B4-BE49-F238E27FC236}">
                              <a16:creationId xmlns:a16="http://schemas.microsoft.com/office/drawing/2014/main" id="{1E3A97BE-D912-4C6D-9147-2AF31FF610D7}"/>
                            </a:ext>
                          </a:extLst>
                        </p:cNvPr>
                        <p:cNvPicPr/>
                        <p:nvPr/>
                      </p:nvPicPr>
                      <p:blipFill>
                        <a:blip r:embed="rId6"/>
                        <a:stretch>
                          <a:fillRect/>
                        </a:stretch>
                      </p:blipFill>
                      <p:spPr>
                        <a:xfrm>
                          <a:off x="7287823" y="2481169"/>
                          <a:ext cx="1371600" cy="558800"/>
                        </a:xfrm>
                        <a:prstGeom prst="rect">
                          <a:avLst/>
                        </a:prstGeom>
                      </p:spPr>
                    </p:pic>
                  </p:oleObj>
                </mc:Fallback>
              </mc:AlternateContent>
            </a:graphicData>
          </a:graphic>
        </p:graphicFrame>
        <p:sp>
          <p:nvSpPr>
            <p:cNvPr id="30" name="TextBox 29">
              <a:extLst>
                <a:ext uri="{FF2B5EF4-FFF2-40B4-BE49-F238E27FC236}">
                  <a16:creationId xmlns:a16="http://schemas.microsoft.com/office/drawing/2014/main" id="{B5912B81-0D49-4D09-BDDB-13DF747A6D42}"/>
                </a:ext>
              </a:extLst>
            </p:cNvPr>
            <p:cNvSpPr txBox="1"/>
            <p:nvPr/>
          </p:nvSpPr>
          <p:spPr>
            <a:xfrm>
              <a:off x="7850706" y="2506488"/>
              <a:ext cx="1127232" cy="461665"/>
            </a:xfrm>
            <a:prstGeom prst="rect">
              <a:avLst/>
            </a:prstGeom>
            <a:solidFill>
              <a:schemeClr val="bg1"/>
            </a:solid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30 = 10</a:t>
              </a:r>
            </a:p>
          </p:txBody>
        </p:sp>
        <p:sp>
          <p:nvSpPr>
            <p:cNvPr id="31" name="TextBox 30">
              <a:extLst>
                <a:ext uri="{FF2B5EF4-FFF2-40B4-BE49-F238E27FC236}">
                  <a16:creationId xmlns:a16="http://schemas.microsoft.com/office/drawing/2014/main" id="{9232D3B2-EE4C-4B76-994A-FF205CE29F14}"/>
                </a:ext>
              </a:extLst>
            </p:cNvPr>
            <p:cNvSpPr txBox="1"/>
            <p:nvPr/>
          </p:nvSpPr>
          <p:spPr>
            <a:xfrm>
              <a:off x="7236287" y="2798720"/>
              <a:ext cx="316112" cy="307777"/>
            </a:xfrm>
            <a:prstGeom prst="rect">
              <a:avLst/>
            </a:prstGeom>
            <a:solidFill>
              <a:schemeClr val="bg1"/>
            </a:solidFill>
          </p:spPr>
          <p:txBody>
            <a:bodyPr wrap="none" tIns="0" bIns="0"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a:t>
              </a:r>
            </a:p>
          </p:txBody>
        </p:sp>
      </p:grpSp>
      <p:grpSp>
        <p:nvGrpSpPr>
          <p:cNvPr id="32" name="Group 31">
            <a:extLst>
              <a:ext uri="{FF2B5EF4-FFF2-40B4-BE49-F238E27FC236}">
                <a16:creationId xmlns:a16="http://schemas.microsoft.com/office/drawing/2014/main" id="{D4E4984C-B7BF-48DF-8A67-7D9EC124D7FE}"/>
              </a:ext>
            </a:extLst>
          </p:cNvPr>
          <p:cNvGrpSpPr/>
          <p:nvPr/>
        </p:nvGrpSpPr>
        <p:grpSpPr>
          <a:xfrm>
            <a:off x="2467213" y="4673364"/>
            <a:ext cx="1741651" cy="625328"/>
            <a:chOff x="7236287" y="2481169"/>
            <a:chExt cx="1741651" cy="625328"/>
          </a:xfrm>
        </p:grpSpPr>
        <p:graphicFrame>
          <p:nvGraphicFramePr>
            <p:cNvPr id="33" name="Object 32">
              <a:extLst>
                <a:ext uri="{FF2B5EF4-FFF2-40B4-BE49-F238E27FC236}">
                  <a16:creationId xmlns:a16="http://schemas.microsoft.com/office/drawing/2014/main" id="{77DCA093-D441-438A-9799-5B1847D119FA}"/>
                </a:ext>
              </a:extLst>
            </p:cNvPr>
            <p:cNvGraphicFramePr>
              <a:graphicFrameLocks noChangeAspect="1"/>
            </p:cNvGraphicFramePr>
            <p:nvPr/>
          </p:nvGraphicFramePr>
          <p:xfrm>
            <a:off x="7287823" y="2481169"/>
            <a:ext cx="1371600" cy="558800"/>
          </p:xfrm>
          <a:graphic>
            <a:graphicData uri="http://schemas.openxmlformats.org/presentationml/2006/ole">
              <mc:AlternateContent xmlns:mc="http://schemas.openxmlformats.org/markup-compatibility/2006">
                <mc:Choice xmlns:v="urn:schemas-microsoft-com:vml" Requires="v">
                  <p:oleObj spid="_x0000_s1045" name="Equation" r:id="rId5" imgW="1371600" imgH="558720" progId="Equation.DSMT4">
                    <p:embed/>
                  </p:oleObj>
                </mc:Choice>
                <mc:Fallback>
                  <p:oleObj name="Equation" r:id="rId5" imgW="1371600" imgH="558720" progId="Equation.DSMT4">
                    <p:embed/>
                    <p:pic>
                      <p:nvPicPr>
                        <p:cNvPr id="33" name="Object 32">
                          <a:extLst>
                            <a:ext uri="{FF2B5EF4-FFF2-40B4-BE49-F238E27FC236}">
                              <a16:creationId xmlns:a16="http://schemas.microsoft.com/office/drawing/2014/main" id="{77DCA093-D441-438A-9799-5B1847D119FA}"/>
                            </a:ext>
                          </a:extLst>
                        </p:cNvPr>
                        <p:cNvPicPr/>
                        <p:nvPr/>
                      </p:nvPicPr>
                      <p:blipFill>
                        <a:blip r:embed="rId6"/>
                        <a:stretch>
                          <a:fillRect/>
                        </a:stretch>
                      </p:blipFill>
                      <p:spPr>
                        <a:xfrm>
                          <a:off x="7287823" y="2481169"/>
                          <a:ext cx="1371600" cy="558800"/>
                        </a:xfrm>
                        <a:prstGeom prst="rect">
                          <a:avLst/>
                        </a:prstGeom>
                      </p:spPr>
                    </p:pic>
                  </p:oleObj>
                </mc:Fallback>
              </mc:AlternateContent>
            </a:graphicData>
          </a:graphic>
        </p:graphicFrame>
        <p:sp>
          <p:nvSpPr>
            <p:cNvPr id="34" name="TextBox 33">
              <a:extLst>
                <a:ext uri="{FF2B5EF4-FFF2-40B4-BE49-F238E27FC236}">
                  <a16:creationId xmlns:a16="http://schemas.microsoft.com/office/drawing/2014/main" id="{3BFA39C2-8598-4724-91F1-BF5CFFDD9A6E}"/>
                </a:ext>
              </a:extLst>
            </p:cNvPr>
            <p:cNvSpPr txBox="1"/>
            <p:nvPr/>
          </p:nvSpPr>
          <p:spPr>
            <a:xfrm>
              <a:off x="7850706" y="2506488"/>
              <a:ext cx="1127232" cy="461665"/>
            </a:xfrm>
            <a:prstGeom prst="rect">
              <a:avLst/>
            </a:prstGeom>
            <a:solidFill>
              <a:schemeClr val="bg1"/>
            </a:solid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40 = 10</a:t>
              </a:r>
            </a:p>
          </p:txBody>
        </p:sp>
        <p:sp>
          <p:nvSpPr>
            <p:cNvPr id="35" name="TextBox 34">
              <a:extLst>
                <a:ext uri="{FF2B5EF4-FFF2-40B4-BE49-F238E27FC236}">
                  <a16:creationId xmlns:a16="http://schemas.microsoft.com/office/drawing/2014/main" id="{3F13CEFD-0674-41C2-B35C-40ECA25A8279}"/>
                </a:ext>
              </a:extLst>
            </p:cNvPr>
            <p:cNvSpPr txBox="1"/>
            <p:nvPr/>
          </p:nvSpPr>
          <p:spPr>
            <a:xfrm>
              <a:off x="7236287" y="2798720"/>
              <a:ext cx="316112" cy="307777"/>
            </a:xfrm>
            <a:prstGeom prst="rect">
              <a:avLst/>
            </a:prstGeom>
            <a:solidFill>
              <a:schemeClr val="bg1"/>
            </a:solidFill>
          </p:spPr>
          <p:txBody>
            <a:bodyPr wrap="none" tIns="0" bIns="0"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grpSp>
      <p:sp>
        <p:nvSpPr>
          <p:cNvPr id="16" name="Rectangle 15">
            <a:extLst>
              <a:ext uri="{FF2B5EF4-FFF2-40B4-BE49-F238E27FC236}">
                <a16:creationId xmlns:a16="http://schemas.microsoft.com/office/drawing/2014/main" id="{6673902E-D875-4351-B1CE-795EC004AEA1}"/>
              </a:ext>
            </a:extLst>
          </p:cNvPr>
          <p:cNvSpPr/>
          <p:nvPr/>
        </p:nvSpPr>
        <p:spPr bwMode="auto">
          <a:xfrm>
            <a:off x="2215136" y="3472597"/>
            <a:ext cx="854024" cy="579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mc:AlternateContent xmlns:mc="http://schemas.openxmlformats.org/markup-compatibility/2006" xmlns:a14="http://schemas.microsoft.com/office/drawing/2010/main">
        <mc:Choice Requires="a14">
          <p:sp>
            <p:nvSpPr>
              <p:cNvPr id="13" name="Content Placeholder 2">
                <a:extLst>
                  <a:ext uri="{FF2B5EF4-FFF2-40B4-BE49-F238E27FC236}">
                    <a16:creationId xmlns:a16="http://schemas.microsoft.com/office/drawing/2014/main" id="{3AEB2C02-9FAA-40C2-AFD9-B2908A091764}"/>
                  </a:ext>
                </a:extLst>
              </p:cNvPr>
              <p:cNvSpPr txBox="1">
                <a:spLocks/>
              </p:cNvSpPr>
              <p:nvPr/>
            </p:nvSpPr>
            <p:spPr>
              <a:xfrm>
                <a:off x="6194106" y="113020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14:m>
                  <m:oMath xmlns:m="http://schemas.openxmlformats.org/officeDocument/2006/math">
                    <m:f>
                      <m:fPr>
                        <m:ctrlP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ctrlPr>
                      </m:fPr>
                      <m:num>
                        <m: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t>1</m:t>
                        </m:r>
                      </m:num>
                      <m:den>
                        <m:r>
                          <a:rPr kumimoji="0" lang="en-GB" sz="2000" b="0" i="1" u="none" strike="noStrike" kern="1200" cap="none" spc="0" normalizeH="0" baseline="0" noProof="0" smtClean="0">
                            <a:ln>
                              <a:noFill/>
                            </a:ln>
                            <a:solidFill>
                              <a:srgbClr val="585858"/>
                            </a:solidFill>
                            <a:effectLst/>
                            <a:uLnTx/>
                            <a:uFillTx/>
                            <a:latin typeface="Cambria Math" panose="02040503050406030204" pitchFamily="18" charset="0"/>
                            <a:ea typeface="+mn-ea"/>
                            <a:cs typeface="+mn-cs"/>
                          </a:rPr>
                          <m:t>2</m:t>
                        </m:r>
                      </m:den>
                    </m:f>
                  </m:oMath>
                </a14:m>
                <a:r>
                  <a:rPr kumimoji="0" lang="en-GB" sz="2000" b="0" i="0" u="none" strike="noStrike" kern="1200" cap="none" spc="0" normalizeH="0" baseline="0" noProof="0" dirty="0">
                    <a:ln>
                      <a:noFill/>
                    </a:ln>
                    <a:solidFill>
                      <a:srgbClr val="585858"/>
                    </a:solidFill>
                    <a:effectLst/>
                    <a:uLnTx/>
                    <a:uFillTx/>
                    <a:latin typeface="Arial"/>
                    <a:ea typeface="+mn-ea"/>
                    <a:cs typeface="+mn-cs"/>
                  </a:rPr>
                  <a:t> of an amount is equal to 10.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parts will the whole have been split into?</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Draw a bar model to represent the problem. Where would we record 10? Why?</a:t>
                </a:r>
                <a:endParaRPr kumimoji="0" lang="en-GB" sz="7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Calculate the unknown value of the whole.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values as the denominator, drawing the appropriate       bar model for each.</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mc:Choice>
        <mc:Fallback xmlns="">
          <p:sp>
            <p:nvSpPr>
              <p:cNvPr id="13" name="Content Placeholder 2">
                <a:extLst>
                  <a:ext uri="{FF2B5EF4-FFF2-40B4-BE49-F238E27FC236}">
                    <a16:creationId xmlns:a16="http://schemas.microsoft.com/office/drawing/2014/main" id="{3AEB2C02-9FAA-40C2-AFD9-B2908A091764}"/>
                  </a:ext>
                </a:extLst>
              </p:cNvPr>
              <p:cNvSpPr txBox="1">
                <a:spLocks noRot="1" noChangeAspect="1" noMove="1" noResize="1" noEditPoints="1" noAdjustHandles="1" noChangeArrowheads="1" noChangeShapeType="1" noTextEdit="1"/>
              </p:cNvSpPr>
              <p:nvPr/>
            </p:nvSpPr>
            <p:spPr>
              <a:xfrm>
                <a:off x="6194106" y="1130202"/>
                <a:ext cx="5390389" cy="4101962"/>
              </a:xfrm>
              <a:prstGeom prst="rect">
                <a:avLst/>
              </a:prstGeom>
              <a:blipFill>
                <a:blip r:embed="rId22"/>
                <a:stretch>
                  <a:fillRect l="-1018" r="-1697" b="-15602"/>
                </a:stretch>
              </a:blipFill>
            </p:spPr>
            <p:txBody>
              <a:bodyPr/>
              <a:lstStyle/>
              <a:p>
                <a:r>
                  <a:rPr lang="en-GB">
                    <a:noFill/>
                  </a:rPr>
                  <a:t> </a:t>
                </a:r>
              </a:p>
            </p:txBody>
          </p:sp>
        </mc:Fallback>
      </mc:AlternateContent>
    </p:spTree>
    <p:extLst>
      <p:ext uri="{BB962C8B-B14F-4D97-AF65-F5344CB8AC3E}">
        <p14:creationId xmlns:p14="http://schemas.microsoft.com/office/powerpoint/2010/main" val="414540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1" nodeType="withEffect">
                                  <p:stCondLst>
                                    <p:cond delay="0"/>
                                  </p:stCondLst>
                                  <p:childTnLst>
                                    <p:animEffect transition="out" filter="fade">
                                      <p:cBhvr>
                                        <p:cTn id="6" dur="500"/>
                                        <p:tgtEl>
                                          <p:spTgt spid="64"/>
                                        </p:tgtEl>
                                      </p:cBhvr>
                                    </p:animEffect>
                                    <p:set>
                                      <p:cBhvr>
                                        <p:cTn id="7" dur="1" fill="hold">
                                          <p:stCondLst>
                                            <p:cond delay="499"/>
                                          </p:stCondLst>
                                        </p:cTn>
                                        <p:tgtEl>
                                          <p:spTgt spid="64"/>
                                        </p:tgtEl>
                                        <p:attrNameLst>
                                          <p:attrName>style.visibility</p:attrName>
                                        </p:attrNameLst>
                                      </p:cBhvr>
                                      <p:to>
                                        <p:strVal val="hidden"/>
                                      </p:to>
                                    </p:set>
                                  </p:childTnLst>
                                </p:cTn>
                              </p:par>
                              <p:par>
                                <p:cTn id="8" presetID="10" presetClass="exit" presetSubtype="0" fill="hold" grpId="2" nodeType="withEffect">
                                  <p:stCondLst>
                                    <p:cond delay="0"/>
                                  </p:stCondLst>
                                  <p:childTnLst>
                                    <p:animEffect transition="out" filter="fade">
                                      <p:cBhvr>
                                        <p:cTn id="9" dur="500"/>
                                        <p:tgtEl>
                                          <p:spTgt spid="20"/>
                                        </p:tgtEl>
                                      </p:cBhvr>
                                    </p:animEffect>
                                    <p:set>
                                      <p:cBhvr>
                                        <p:cTn id="10" dur="1" fill="hold">
                                          <p:stCondLst>
                                            <p:cond delay="499"/>
                                          </p:stCondLst>
                                        </p:cTn>
                                        <p:tgtEl>
                                          <p:spTgt spid="2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0" nodeType="clickEffect">
                                  <p:stCondLst>
                                    <p:cond delay="0"/>
                                  </p:stCondLst>
                                  <p:childTnLst>
                                    <p:animEffect transition="out" filter="fade">
                                      <p:cBhvr>
                                        <p:cTn id="19" dur="500"/>
                                        <p:tgtEl>
                                          <p:spTgt spid="14"/>
                                        </p:tgtEl>
                                      </p:cBhvr>
                                    </p:animEffect>
                                    <p:set>
                                      <p:cBhvr>
                                        <p:cTn id="20" dur="1" fill="hold">
                                          <p:stCondLst>
                                            <p:cond delay="499"/>
                                          </p:stCondLst>
                                        </p:cTn>
                                        <p:tgtEl>
                                          <p:spTgt spid="1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6"/>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nodeType="clickEffect">
                                  <p:stCondLst>
                                    <p:cond delay="0"/>
                                  </p:stCondLst>
                                  <p:childTnLst>
                                    <p:animEffect transition="out" filter="fade">
                                      <p:cBhvr>
                                        <p:cTn id="42" dur="500"/>
                                        <p:tgtEl>
                                          <p:spTgt spid="10"/>
                                        </p:tgtEl>
                                      </p:cBhvr>
                                    </p:animEffect>
                                    <p:set>
                                      <p:cBhvr>
                                        <p:cTn id="43" dur="1" fill="hold">
                                          <p:stCondLst>
                                            <p:cond delay="499"/>
                                          </p:stCondLst>
                                        </p:cTn>
                                        <p:tgtEl>
                                          <p:spTgt spid="10"/>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5"/>
                                        </p:tgtEl>
                                      </p:cBhvr>
                                    </p:animEffect>
                                    <p:set>
                                      <p:cBhvr>
                                        <p:cTn id="46" dur="1" fill="hold">
                                          <p:stCondLst>
                                            <p:cond delay="499"/>
                                          </p:stCondLst>
                                        </p:cTn>
                                        <p:tgtEl>
                                          <p:spTgt spid="5"/>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14"/>
                                        </p:tgtEl>
                                      </p:cBhvr>
                                    </p:animEffect>
                                    <p:set>
                                      <p:cBhvr>
                                        <p:cTn id="49" dur="1" fill="hold">
                                          <p:stCondLst>
                                            <p:cond delay="499"/>
                                          </p:stCondLst>
                                        </p:cTn>
                                        <p:tgtEl>
                                          <p:spTgt spid="14"/>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49"/>
                                        </p:tgtEl>
                                      </p:cBhvr>
                                    </p:animEffect>
                                    <p:set>
                                      <p:cBhvr>
                                        <p:cTn id="52" dur="1" fill="hold">
                                          <p:stCondLst>
                                            <p:cond delay="499"/>
                                          </p:stCondLst>
                                        </p:cTn>
                                        <p:tgtEl>
                                          <p:spTgt spid="49"/>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15"/>
                                        </p:tgtEl>
                                      </p:cBhvr>
                                    </p:animEffect>
                                    <p:set>
                                      <p:cBhvr>
                                        <p:cTn id="55" dur="1" fill="hold">
                                          <p:stCondLst>
                                            <p:cond delay="499"/>
                                          </p:stCondLst>
                                        </p:cTn>
                                        <p:tgtEl>
                                          <p:spTgt spid="15"/>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8"/>
                                        </p:tgtEl>
                                      </p:cBhvr>
                                    </p:animEffect>
                                    <p:set>
                                      <p:cBhvr>
                                        <p:cTn id="58" dur="1" fill="hold">
                                          <p:stCondLst>
                                            <p:cond delay="499"/>
                                          </p:stCondLst>
                                        </p:cTn>
                                        <p:tgtEl>
                                          <p:spTgt spid="8"/>
                                        </p:tgtEl>
                                        <p:attrNameLst>
                                          <p:attrName>style.visibility</p:attrName>
                                        </p:attrNameLst>
                                      </p:cBhvr>
                                      <p:to>
                                        <p:strVal val="hidden"/>
                                      </p:to>
                                    </p:set>
                                  </p:childTnLst>
                                </p:cTn>
                              </p:par>
                              <p:par>
                                <p:cTn id="59" presetID="10" presetClass="exit" presetSubtype="0" fill="hold" grpId="0" nodeType="withEffect">
                                  <p:stCondLst>
                                    <p:cond delay="0"/>
                                  </p:stCondLst>
                                  <p:childTnLst>
                                    <p:animEffect transition="out" filter="fade">
                                      <p:cBhvr>
                                        <p:cTn id="60" dur="500"/>
                                        <p:tgtEl>
                                          <p:spTgt spid="12"/>
                                        </p:tgtEl>
                                      </p:cBhvr>
                                    </p:animEffect>
                                    <p:set>
                                      <p:cBhvr>
                                        <p:cTn id="61" dur="1" fill="hold">
                                          <p:stCondLst>
                                            <p:cond delay="499"/>
                                          </p:stCondLst>
                                        </p:cTn>
                                        <p:tgtEl>
                                          <p:spTgt spid="12"/>
                                        </p:tgtEl>
                                        <p:attrNameLst>
                                          <p:attrName>style.visibility</p:attrName>
                                        </p:attrNameLst>
                                      </p:cBhvr>
                                      <p:to>
                                        <p:strVal val="hidden"/>
                                      </p:to>
                                    </p:set>
                                  </p:childTnLst>
                                </p:cTn>
                              </p:par>
                            </p:childTnLst>
                          </p:cTn>
                        </p:par>
                        <p:par>
                          <p:cTn id="62" fill="hold">
                            <p:stCondLst>
                              <p:cond delay="500"/>
                            </p:stCondLst>
                            <p:childTnLst>
                              <p:par>
                                <p:cTn id="63" presetID="10" presetClass="entr" presetSubtype="0" fill="hold"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500"/>
                                        <p:tgtEl>
                                          <p:spTgt spid="18"/>
                                        </p:tgtEl>
                                      </p:cBhvr>
                                    </p:animEffect>
                                  </p:childTnLst>
                                </p:cTn>
                              </p:par>
                              <p:par>
                                <p:cTn id="66" presetID="10" presetClass="entr" presetSubtype="0" fill="hold" nodeType="with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500"/>
                                        <p:tgtEl>
                                          <p:spTgt spid="8"/>
                                        </p:tgtEl>
                                      </p:cBhvr>
                                    </p:animEffect>
                                  </p:childTnLst>
                                </p:cTn>
                              </p:par>
                              <p:par>
                                <p:cTn id="69" presetID="10" presetClass="entr" presetSubtype="0"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par>
                                <p:cTn id="72" presetID="10" presetClass="entr" presetSubtype="0" fill="hold" grpId="2" nodeType="withEffect">
                                  <p:stCondLst>
                                    <p:cond delay="0"/>
                                  </p:stCondLst>
                                  <p:childTnLst>
                                    <p:set>
                                      <p:cBhvr>
                                        <p:cTn id="73" dur="1" fill="hold">
                                          <p:stCondLst>
                                            <p:cond delay="0"/>
                                          </p:stCondLst>
                                        </p:cTn>
                                        <p:tgtEl>
                                          <p:spTgt spid="64"/>
                                        </p:tgtEl>
                                        <p:attrNameLst>
                                          <p:attrName>style.visibility</p:attrName>
                                        </p:attrNameLst>
                                      </p:cBhvr>
                                      <p:to>
                                        <p:strVal val="visible"/>
                                      </p:to>
                                    </p:set>
                                    <p:animEffect transition="in" filter="fade">
                                      <p:cBhvr>
                                        <p:cTn id="74" dur="500"/>
                                        <p:tgtEl>
                                          <p:spTgt spid="64"/>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fade">
                                      <p:cBhvr>
                                        <p:cTn id="79" dur="500"/>
                                        <p:tgtEl>
                                          <p:spTgt spid="63"/>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xit" presetSubtype="0" fill="hold" grpId="0" nodeType="clickEffect">
                                  <p:stCondLst>
                                    <p:cond delay="0"/>
                                  </p:stCondLst>
                                  <p:childTnLst>
                                    <p:animEffect transition="out" filter="fade">
                                      <p:cBhvr>
                                        <p:cTn id="83" dur="500"/>
                                        <p:tgtEl>
                                          <p:spTgt spid="64"/>
                                        </p:tgtEl>
                                      </p:cBhvr>
                                    </p:animEffect>
                                    <p:set>
                                      <p:cBhvr>
                                        <p:cTn id="84" dur="1" fill="hold">
                                          <p:stCondLst>
                                            <p:cond delay="499"/>
                                          </p:stCondLst>
                                        </p:cTn>
                                        <p:tgtEl>
                                          <p:spTgt spid="64"/>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500"/>
                                        <p:tgtEl>
                                          <p:spTgt spid="65"/>
                                        </p:tgtEl>
                                      </p:cBhvr>
                                    </p:animEffect>
                                  </p:childTnLst>
                                </p:cTn>
                              </p:par>
                              <p:par>
                                <p:cTn id="90" presetID="10" presetClass="entr" presetSubtype="0" fill="hold" nodeType="withEffect">
                                  <p:stCondLst>
                                    <p:cond delay="0"/>
                                  </p:stCondLst>
                                  <p:childTnLst>
                                    <p:set>
                                      <p:cBhvr>
                                        <p:cTn id="91" dur="1" fill="hold">
                                          <p:stCondLst>
                                            <p:cond delay="0"/>
                                          </p:stCondLst>
                                        </p:cTn>
                                        <p:tgtEl>
                                          <p:spTgt spid="73"/>
                                        </p:tgtEl>
                                        <p:attrNameLst>
                                          <p:attrName>style.visibility</p:attrName>
                                        </p:attrNameLst>
                                      </p:cBhvr>
                                      <p:to>
                                        <p:strVal val="visible"/>
                                      </p:to>
                                    </p:set>
                                    <p:animEffect transition="in" filter="fade">
                                      <p:cBhvr>
                                        <p:cTn id="92" dur="500"/>
                                        <p:tgtEl>
                                          <p:spTgt spid="73"/>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3"/>
                                        </p:tgtEl>
                                        <p:attrNameLst>
                                          <p:attrName>style.visibility</p:attrName>
                                        </p:attrNameLst>
                                      </p:cBhvr>
                                      <p:to>
                                        <p:strVal val="visible"/>
                                      </p:to>
                                    </p:set>
                                    <p:animEffect transition="in" filter="fade">
                                      <p:cBhvr>
                                        <p:cTn id="97" dur="500"/>
                                        <p:tgtEl>
                                          <p:spTgt spid="3"/>
                                        </p:tgtEl>
                                      </p:cBhvr>
                                    </p:animEffec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nodeType="clickEffect">
                                  <p:stCondLst>
                                    <p:cond delay="0"/>
                                  </p:stCondLst>
                                  <p:childTnLst>
                                    <p:set>
                                      <p:cBhvr>
                                        <p:cTn id="101" dur="1" fill="hold">
                                          <p:stCondLst>
                                            <p:cond delay="0"/>
                                          </p:stCondLst>
                                        </p:cTn>
                                        <p:tgtEl>
                                          <p:spTgt spid="28"/>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xit" presetSubtype="0" fill="hold" nodeType="clickEffect">
                                  <p:stCondLst>
                                    <p:cond delay="0"/>
                                  </p:stCondLst>
                                  <p:childTnLst>
                                    <p:set>
                                      <p:cBhvr>
                                        <p:cTn id="105" dur="1" fill="hold">
                                          <p:stCondLst>
                                            <p:cond delay="0"/>
                                          </p:stCondLst>
                                        </p:cTn>
                                        <p:tgtEl>
                                          <p:spTgt spid="28"/>
                                        </p:tgtEl>
                                        <p:attrNameLst>
                                          <p:attrName>style.visibility</p:attrName>
                                        </p:attrNameLst>
                                      </p:cBhvr>
                                      <p:to>
                                        <p:strVal val="hidden"/>
                                      </p:to>
                                    </p:set>
                                  </p:childTnLst>
                                </p:cTn>
                              </p:par>
                            </p:childTnLst>
                          </p:cTn>
                        </p:par>
                      </p:childTnLst>
                    </p:cTn>
                  </p:par>
                  <p:par>
                    <p:cTn id="106" fill="hold">
                      <p:stCondLst>
                        <p:cond delay="indefinite"/>
                      </p:stCondLst>
                      <p:childTnLst>
                        <p:par>
                          <p:cTn id="107" fill="hold">
                            <p:stCondLst>
                              <p:cond delay="0"/>
                            </p:stCondLst>
                            <p:childTnLst>
                              <p:par>
                                <p:cTn id="108" presetID="10" presetClass="exit" presetSubtype="0" fill="hold" nodeType="clickEffect">
                                  <p:stCondLst>
                                    <p:cond delay="0"/>
                                  </p:stCondLst>
                                  <p:childTnLst>
                                    <p:animEffect transition="out" filter="fade">
                                      <p:cBhvr>
                                        <p:cTn id="109" dur="500"/>
                                        <p:tgtEl>
                                          <p:spTgt spid="8"/>
                                        </p:tgtEl>
                                      </p:cBhvr>
                                    </p:animEffect>
                                    <p:set>
                                      <p:cBhvr>
                                        <p:cTn id="110" dur="1" fill="hold">
                                          <p:stCondLst>
                                            <p:cond delay="499"/>
                                          </p:stCondLst>
                                        </p:cTn>
                                        <p:tgtEl>
                                          <p:spTgt spid="8"/>
                                        </p:tgtEl>
                                        <p:attrNameLst>
                                          <p:attrName>style.visibility</p:attrName>
                                        </p:attrNameLst>
                                      </p:cBhvr>
                                      <p:to>
                                        <p:strVal val="hidden"/>
                                      </p:to>
                                    </p:set>
                                  </p:childTnLst>
                                </p:cTn>
                              </p:par>
                              <p:par>
                                <p:cTn id="111" presetID="10" presetClass="exit" presetSubtype="0" fill="hold" nodeType="withEffect">
                                  <p:stCondLst>
                                    <p:cond delay="0"/>
                                  </p:stCondLst>
                                  <p:childTnLst>
                                    <p:animEffect transition="out" filter="fade">
                                      <p:cBhvr>
                                        <p:cTn id="112" dur="500"/>
                                        <p:tgtEl>
                                          <p:spTgt spid="18"/>
                                        </p:tgtEl>
                                      </p:cBhvr>
                                    </p:animEffect>
                                    <p:set>
                                      <p:cBhvr>
                                        <p:cTn id="113" dur="1" fill="hold">
                                          <p:stCondLst>
                                            <p:cond delay="499"/>
                                          </p:stCondLst>
                                        </p:cTn>
                                        <p:tgtEl>
                                          <p:spTgt spid="18"/>
                                        </p:tgtEl>
                                        <p:attrNameLst>
                                          <p:attrName>style.visibility</p:attrName>
                                        </p:attrNameLst>
                                      </p:cBhvr>
                                      <p:to>
                                        <p:strVal val="hidden"/>
                                      </p:to>
                                    </p:set>
                                  </p:childTnLst>
                                </p:cTn>
                              </p:par>
                              <p:par>
                                <p:cTn id="114" presetID="10" presetClass="exit" presetSubtype="0" fill="hold" nodeType="withEffect">
                                  <p:stCondLst>
                                    <p:cond delay="0"/>
                                  </p:stCondLst>
                                  <p:childTnLst>
                                    <p:animEffect transition="out" filter="fade">
                                      <p:cBhvr>
                                        <p:cTn id="115" dur="500"/>
                                        <p:tgtEl>
                                          <p:spTgt spid="63"/>
                                        </p:tgtEl>
                                      </p:cBhvr>
                                    </p:animEffect>
                                    <p:set>
                                      <p:cBhvr>
                                        <p:cTn id="116" dur="1" fill="hold">
                                          <p:stCondLst>
                                            <p:cond delay="499"/>
                                          </p:stCondLst>
                                        </p:cTn>
                                        <p:tgtEl>
                                          <p:spTgt spid="63"/>
                                        </p:tgtEl>
                                        <p:attrNameLst>
                                          <p:attrName>style.visibility</p:attrName>
                                        </p:attrNameLst>
                                      </p:cBhvr>
                                      <p:to>
                                        <p:strVal val="hidden"/>
                                      </p:to>
                                    </p:set>
                                  </p:childTnLst>
                                </p:cTn>
                              </p:par>
                              <p:par>
                                <p:cTn id="117" presetID="10" presetClass="exit" presetSubtype="0" fill="hold" nodeType="withEffect">
                                  <p:stCondLst>
                                    <p:cond delay="0"/>
                                  </p:stCondLst>
                                  <p:childTnLst>
                                    <p:animEffect transition="out" filter="fade">
                                      <p:cBhvr>
                                        <p:cTn id="118" dur="500"/>
                                        <p:tgtEl>
                                          <p:spTgt spid="65"/>
                                        </p:tgtEl>
                                      </p:cBhvr>
                                    </p:animEffect>
                                    <p:set>
                                      <p:cBhvr>
                                        <p:cTn id="119" dur="1" fill="hold">
                                          <p:stCondLst>
                                            <p:cond delay="499"/>
                                          </p:stCondLst>
                                        </p:cTn>
                                        <p:tgtEl>
                                          <p:spTgt spid="65"/>
                                        </p:tgtEl>
                                        <p:attrNameLst>
                                          <p:attrName>style.visibility</p:attrName>
                                        </p:attrNameLst>
                                      </p:cBhvr>
                                      <p:to>
                                        <p:strVal val="hidden"/>
                                      </p:to>
                                    </p:set>
                                  </p:childTnLst>
                                </p:cTn>
                              </p:par>
                              <p:par>
                                <p:cTn id="120" presetID="10" presetClass="exit" presetSubtype="0" fill="hold" nodeType="withEffect">
                                  <p:stCondLst>
                                    <p:cond delay="0"/>
                                  </p:stCondLst>
                                  <p:childTnLst>
                                    <p:animEffect transition="out" filter="fade">
                                      <p:cBhvr>
                                        <p:cTn id="121" dur="500"/>
                                        <p:tgtEl>
                                          <p:spTgt spid="73"/>
                                        </p:tgtEl>
                                      </p:cBhvr>
                                    </p:animEffect>
                                    <p:set>
                                      <p:cBhvr>
                                        <p:cTn id="122" dur="1" fill="hold">
                                          <p:stCondLst>
                                            <p:cond delay="499"/>
                                          </p:stCondLst>
                                        </p:cTn>
                                        <p:tgtEl>
                                          <p:spTgt spid="73"/>
                                        </p:tgtEl>
                                        <p:attrNameLst>
                                          <p:attrName>style.visibility</p:attrName>
                                        </p:attrNameLst>
                                      </p:cBhvr>
                                      <p:to>
                                        <p:strVal val="hidden"/>
                                      </p:to>
                                    </p:set>
                                  </p:childTnLst>
                                </p:cTn>
                              </p:par>
                              <p:par>
                                <p:cTn id="123" presetID="10" presetClass="exit" presetSubtype="0" fill="hold" nodeType="withEffect">
                                  <p:stCondLst>
                                    <p:cond delay="0"/>
                                  </p:stCondLst>
                                  <p:childTnLst>
                                    <p:animEffect transition="out" filter="fade">
                                      <p:cBhvr>
                                        <p:cTn id="124" dur="500"/>
                                        <p:tgtEl>
                                          <p:spTgt spid="3"/>
                                        </p:tgtEl>
                                      </p:cBhvr>
                                    </p:animEffect>
                                    <p:set>
                                      <p:cBhvr>
                                        <p:cTn id="125" dur="1" fill="hold">
                                          <p:stCondLst>
                                            <p:cond delay="499"/>
                                          </p:stCondLst>
                                        </p:cTn>
                                        <p:tgtEl>
                                          <p:spTgt spid="3"/>
                                        </p:tgtEl>
                                        <p:attrNameLst>
                                          <p:attrName>style.visibility</p:attrName>
                                        </p:attrNameLst>
                                      </p:cBhvr>
                                      <p:to>
                                        <p:strVal val="hidden"/>
                                      </p:to>
                                    </p:set>
                                  </p:childTnLst>
                                </p:cTn>
                              </p:par>
                            </p:childTnLst>
                          </p:cTn>
                        </p:par>
                        <p:par>
                          <p:cTn id="126" fill="hold">
                            <p:stCondLst>
                              <p:cond delay="500"/>
                            </p:stCondLst>
                            <p:childTnLst>
                              <p:par>
                                <p:cTn id="127" presetID="10" presetClass="entr" presetSubtype="0" fill="hold" grpId="1" nodeType="afterEffect">
                                  <p:stCondLst>
                                    <p:cond delay="0"/>
                                  </p:stCondLst>
                                  <p:childTnLst>
                                    <p:set>
                                      <p:cBhvr>
                                        <p:cTn id="128" dur="1" fill="hold">
                                          <p:stCondLst>
                                            <p:cond delay="0"/>
                                          </p:stCondLst>
                                        </p:cTn>
                                        <p:tgtEl>
                                          <p:spTgt spid="20"/>
                                        </p:tgtEl>
                                        <p:attrNameLst>
                                          <p:attrName>style.visibility</p:attrName>
                                        </p:attrNameLst>
                                      </p:cBhvr>
                                      <p:to>
                                        <p:strVal val="visible"/>
                                      </p:to>
                                    </p:set>
                                    <p:animEffect transition="in" filter="fade">
                                      <p:cBhvr>
                                        <p:cTn id="129" dur="500"/>
                                        <p:tgtEl>
                                          <p:spTgt spid="20"/>
                                        </p:tgtEl>
                                      </p:cBhvr>
                                    </p:animEffect>
                                  </p:childTnLst>
                                </p:cTn>
                              </p:par>
                              <p:par>
                                <p:cTn id="130" presetID="10" presetClass="entr" presetSubtype="0" fill="hold" nodeType="withEffect">
                                  <p:stCondLst>
                                    <p:cond delay="0"/>
                                  </p:stCondLst>
                                  <p:childTnLst>
                                    <p:set>
                                      <p:cBhvr>
                                        <p:cTn id="131" dur="1" fill="hold">
                                          <p:stCondLst>
                                            <p:cond delay="0"/>
                                          </p:stCondLst>
                                        </p:cTn>
                                        <p:tgtEl>
                                          <p:spTgt spid="7"/>
                                        </p:tgtEl>
                                        <p:attrNameLst>
                                          <p:attrName>style.visibility</p:attrName>
                                        </p:attrNameLst>
                                      </p:cBhvr>
                                      <p:to>
                                        <p:strVal val="visible"/>
                                      </p:to>
                                    </p:set>
                                    <p:animEffect transition="in" filter="fade">
                                      <p:cBhvr>
                                        <p:cTn id="132" dur="500"/>
                                        <p:tgtEl>
                                          <p:spTgt spid="7"/>
                                        </p:tgtEl>
                                      </p:cBhvr>
                                    </p:animEffect>
                                  </p:childTnLst>
                                </p:cTn>
                              </p:par>
                              <p:par>
                                <p:cTn id="133" presetID="10" presetClass="entr" presetSubtype="0" fill="hold" nodeType="withEffect">
                                  <p:stCondLst>
                                    <p:cond delay="0"/>
                                  </p:stCondLst>
                                  <p:childTnLst>
                                    <p:set>
                                      <p:cBhvr>
                                        <p:cTn id="134" dur="1" fill="hold">
                                          <p:stCondLst>
                                            <p:cond delay="0"/>
                                          </p:stCondLst>
                                        </p:cTn>
                                        <p:tgtEl>
                                          <p:spTgt spid="8"/>
                                        </p:tgtEl>
                                        <p:attrNameLst>
                                          <p:attrName>style.visibility</p:attrName>
                                        </p:attrNameLst>
                                      </p:cBhvr>
                                      <p:to>
                                        <p:strVal val="visible"/>
                                      </p:to>
                                    </p:set>
                                    <p:animEffect transition="in" filter="fade">
                                      <p:cBhvr>
                                        <p:cTn id="135" dur="500"/>
                                        <p:tgtEl>
                                          <p:spTgt spid="8"/>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nodeType="clickEffect">
                                  <p:stCondLst>
                                    <p:cond delay="0"/>
                                  </p:stCondLst>
                                  <p:childTnLst>
                                    <p:set>
                                      <p:cBhvr>
                                        <p:cTn id="139" dur="1" fill="hold">
                                          <p:stCondLst>
                                            <p:cond delay="0"/>
                                          </p:stCondLst>
                                        </p:cTn>
                                        <p:tgtEl>
                                          <p:spTgt spid="19"/>
                                        </p:tgtEl>
                                        <p:attrNameLst>
                                          <p:attrName>style.visibility</p:attrName>
                                        </p:attrNameLst>
                                      </p:cBhvr>
                                      <p:to>
                                        <p:strVal val="visible"/>
                                      </p:to>
                                    </p:set>
                                    <p:animEffect transition="in" filter="fade">
                                      <p:cBhvr>
                                        <p:cTn id="140" dur="500"/>
                                        <p:tgtEl>
                                          <p:spTgt spid="19"/>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xit" presetSubtype="0" fill="hold" grpId="0" nodeType="clickEffect">
                                  <p:stCondLst>
                                    <p:cond delay="0"/>
                                  </p:stCondLst>
                                  <p:childTnLst>
                                    <p:animEffect transition="out" filter="fade">
                                      <p:cBhvr>
                                        <p:cTn id="144" dur="500"/>
                                        <p:tgtEl>
                                          <p:spTgt spid="20"/>
                                        </p:tgtEl>
                                      </p:cBhvr>
                                    </p:animEffect>
                                    <p:set>
                                      <p:cBhvr>
                                        <p:cTn id="145" dur="1" fill="hold">
                                          <p:stCondLst>
                                            <p:cond delay="499"/>
                                          </p:stCondLst>
                                        </p:cTn>
                                        <p:tgtEl>
                                          <p:spTgt spid="20"/>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10" presetClass="entr" presetSubtype="0" fill="hold" nodeType="clickEffect">
                                  <p:stCondLst>
                                    <p:cond delay="0"/>
                                  </p:stCondLst>
                                  <p:childTnLst>
                                    <p:set>
                                      <p:cBhvr>
                                        <p:cTn id="149" dur="1" fill="hold">
                                          <p:stCondLst>
                                            <p:cond delay="0"/>
                                          </p:stCondLst>
                                        </p:cTn>
                                        <p:tgtEl>
                                          <p:spTgt spid="21"/>
                                        </p:tgtEl>
                                        <p:attrNameLst>
                                          <p:attrName>style.visibility</p:attrName>
                                        </p:attrNameLst>
                                      </p:cBhvr>
                                      <p:to>
                                        <p:strVal val="visible"/>
                                      </p:to>
                                    </p:set>
                                    <p:animEffect transition="in" filter="fade">
                                      <p:cBhvr>
                                        <p:cTn id="150" dur="500"/>
                                        <p:tgtEl>
                                          <p:spTgt spid="21"/>
                                        </p:tgtEl>
                                      </p:cBhvr>
                                    </p:animEffect>
                                  </p:childTnLst>
                                </p:cTn>
                              </p:par>
                              <p:par>
                                <p:cTn id="151" presetID="10" presetClass="entr" presetSubtype="0" fill="hold" nodeType="withEffect">
                                  <p:stCondLst>
                                    <p:cond delay="0"/>
                                  </p:stCondLst>
                                  <p:childTnLst>
                                    <p:set>
                                      <p:cBhvr>
                                        <p:cTn id="152" dur="1" fill="hold">
                                          <p:stCondLst>
                                            <p:cond delay="0"/>
                                          </p:stCondLst>
                                        </p:cTn>
                                        <p:tgtEl>
                                          <p:spTgt spid="25"/>
                                        </p:tgtEl>
                                        <p:attrNameLst>
                                          <p:attrName>style.visibility</p:attrName>
                                        </p:attrNameLst>
                                      </p:cBhvr>
                                      <p:to>
                                        <p:strVal val="visible"/>
                                      </p:to>
                                    </p:set>
                                    <p:animEffect transition="in" filter="fade">
                                      <p:cBhvr>
                                        <p:cTn id="153" dur="500"/>
                                        <p:tgtEl>
                                          <p:spTgt spid="25"/>
                                        </p:tgtEl>
                                      </p:cBhvr>
                                    </p:animEffect>
                                  </p:childTnLst>
                                </p:cTn>
                              </p:par>
                              <p:par>
                                <p:cTn id="154" presetID="10" presetClass="entr" presetSubtype="0" fill="hold" nodeType="withEffect">
                                  <p:stCondLst>
                                    <p:cond delay="0"/>
                                  </p:stCondLst>
                                  <p:childTnLst>
                                    <p:set>
                                      <p:cBhvr>
                                        <p:cTn id="155" dur="1" fill="hold">
                                          <p:stCondLst>
                                            <p:cond delay="0"/>
                                          </p:stCondLst>
                                        </p:cTn>
                                        <p:tgtEl>
                                          <p:spTgt spid="27"/>
                                        </p:tgtEl>
                                        <p:attrNameLst>
                                          <p:attrName>style.visibility</p:attrName>
                                        </p:attrNameLst>
                                      </p:cBhvr>
                                      <p:to>
                                        <p:strVal val="visible"/>
                                      </p:to>
                                    </p:set>
                                    <p:animEffect transition="in" filter="fade">
                                      <p:cBhvr>
                                        <p:cTn id="156" dur="500"/>
                                        <p:tgtEl>
                                          <p:spTgt spid="27"/>
                                        </p:tgtEl>
                                      </p:cBhvr>
                                    </p:animEffec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nodeType="clickEffect">
                                  <p:stCondLst>
                                    <p:cond delay="0"/>
                                  </p:stCondLst>
                                  <p:childTnLst>
                                    <p:set>
                                      <p:cBhvr>
                                        <p:cTn id="160" dur="1" fill="hold">
                                          <p:stCondLst>
                                            <p:cond delay="0"/>
                                          </p:stCondLst>
                                        </p:cTn>
                                        <p:tgtEl>
                                          <p:spTgt spid="11"/>
                                        </p:tgtEl>
                                        <p:attrNameLst>
                                          <p:attrName>style.visibility</p:attrName>
                                        </p:attrNameLst>
                                      </p:cBhvr>
                                      <p:to>
                                        <p:strVal val="visible"/>
                                      </p:to>
                                    </p:set>
                                    <p:animEffect transition="in" filter="fade">
                                      <p:cBhvr>
                                        <p:cTn id="161" dur="500"/>
                                        <p:tgtEl>
                                          <p:spTgt spid="11"/>
                                        </p:tgtEl>
                                      </p:cBhvr>
                                    </p:animEffect>
                                  </p:childTnLst>
                                </p:cTn>
                              </p:par>
                            </p:childTnLst>
                          </p:cTn>
                        </p:par>
                      </p:childTnLst>
                    </p:cTn>
                  </p:par>
                  <p:par>
                    <p:cTn id="162" fill="hold">
                      <p:stCondLst>
                        <p:cond delay="indefinite"/>
                      </p:stCondLst>
                      <p:childTnLst>
                        <p:par>
                          <p:cTn id="163" fill="hold">
                            <p:stCondLst>
                              <p:cond delay="0"/>
                            </p:stCondLst>
                            <p:childTnLst>
                              <p:par>
                                <p:cTn id="164" presetID="1" presetClass="entr" presetSubtype="0" fill="hold" nodeType="clickEffect">
                                  <p:stCondLst>
                                    <p:cond delay="0"/>
                                  </p:stCondLst>
                                  <p:childTnLst>
                                    <p:set>
                                      <p:cBhvr>
                                        <p:cTn id="165" dur="1" fill="hold">
                                          <p:stCondLst>
                                            <p:cond delay="0"/>
                                          </p:stCondLst>
                                        </p:cTn>
                                        <p:tgtEl>
                                          <p:spTgt spid="32"/>
                                        </p:tgtEl>
                                        <p:attrNameLst>
                                          <p:attrName>style.visibility</p:attrName>
                                        </p:attrNameLst>
                                      </p:cBhvr>
                                      <p:to>
                                        <p:strVal val="visible"/>
                                      </p:to>
                                    </p:set>
                                  </p:childTnLst>
                                </p:cTn>
                              </p:par>
                            </p:childTnLst>
                          </p:cTn>
                        </p:par>
                      </p:childTnLst>
                    </p:cTn>
                  </p:par>
                  <p:par>
                    <p:cTn id="166" fill="hold">
                      <p:stCondLst>
                        <p:cond delay="indefinite"/>
                      </p:stCondLst>
                      <p:childTnLst>
                        <p:par>
                          <p:cTn id="167" fill="hold">
                            <p:stCondLst>
                              <p:cond delay="0"/>
                            </p:stCondLst>
                            <p:childTnLst>
                              <p:par>
                                <p:cTn id="168" presetID="1" presetClass="exit" presetSubtype="0" fill="hold" grpId="0" nodeType="clickEffect" nodePh="1">
                                  <p:stCondLst>
                                    <p:cond delay="0"/>
                                  </p:stCondLst>
                                  <p:endCondLst>
                                    <p:cond evt="begin" delay="0">
                                      <p:tn val="168"/>
                                    </p:cond>
                                  </p:endCondLst>
                                  <p:childTnLst>
                                    <p:set>
                                      <p:cBhvr>
                                        <p:cTn id="169" dur="1" fill="hold">
                                          <p:stCondLst>
                                            <p:cond delay="0"/>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4" grpId="1" animBg="1"/>
      <p:bldP spid="64" grpId="0" animBg="1"/>
      <p:bldP spid="64" grpId="1" animBg="1"/>
      <p:bldP spid="64" grpId="2" animBg="1"/>
      <p:bldP spid="20" grpId="0" animBg="1"/>
      <p:bldP spid="20" grpId="1" animBg="1"/>
      <p:bldP spid="20" grpId="2"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80E5D-BE57-4501-8CDC-7B1428EBBF54}"/>
              </a:ext>
            </a:extLst>
          </p:cNvPr>
          <p:cNvSpPr>
            <a:spLocks noGrp="1"/>
          </p:cNvSpPr>
          <p:nvPr>
            <p:ph type="title"/>
          </p:nvPr>
        </p:nvSpPr>
        <p:spPr/>
        <p:txBody>
          <a:bodyPr/>
          <a:lstStyle/>
          <a:p>
            <a:r>
              <a:rPr lang="en-GB" dirty="0"/>
              <a:t>6AS/MD-1 Quantify additive and multiplicative relationships</a:t>
            </a:r>
          </a:p>
        </p:txBody>
      </p:sp>
      <p:sp>
        <p:nvSpPr>
          <p:cNvPr id="34" name="Rectangle 32">
            <a:extLst>
              <a:ext uri="{FF2B5EF4-FFF2-40B4-BE49-F238E27FC236}">
                <a16:creationId xmlns:a16="http://schemas.microsoft.com/office/drawing/2014/main" id="{4947C705-6922-4F9F-8ABC-A87C623133F5}"/>
              </a:ext>
            </a:extLst>
          </p:cNvPr>
          <p:cNvSpPr>
            <a:spLocks noChangeArrowheads="1"/>
          </p:cNvSpPr>
          <p:nvPr/>
        </p:nvSpPr>
        <p:spPr bwMode="auto">
          <a:xfrm>
            <a:off x="4534118" y="30670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t>			</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5" name="Rectangle 33">
            <a:extLst>
              <a:ext uri="{FF2B5EF4-FFF2-40B4-BE49-F238E27FC236}">
                <a16:creationId xmlns:a16="http://schemas.microsoft.com/office/drawing/2014/main" id="{5EAEAE73-BC05-4F98-B65A-ACCFA8C3AABC}"/>
              </a:ext>
            </a:extLst>
          </p:cNvPr>
          <p:cNvSpPr>
            <a:spLocks noChangeArrowheads="1"/>
          </p:cNvSpPr>
          <p:nvPr/>
        </p:nvSpPr>
        <p:spPr bwMode="auto">
          <a:xfrm>
            <a:off x="4534118" y="33464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t>		</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6" name="Rectangle 34">
            <a:extLst>
              <a:ext uri="{FF2B5EF4-FFF2-40B4-BE49-F238E27FC236}">
                <a16:creationId xmlns:a16="http://schemas.microsoft.com/office/drawing/2014/main" id="{EB1E0B03-17A7-4482-AFF0-10D57B950CEE}"/>
              </a:ext>
            </a:extLst>
          </p:cNvPr>
          <p:cNvSpPr>
            <a:spLocks noChangeArrowheads="1"/>
          </p:cNvSpPr>
          <p:nvPr/>
        </p:nvSpPr>
        <p:spPr bwMode="auto">
          <a:xfrm>
            <a:off x="4305518" y="3625814"/>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7" name="Rectangle 35">
            <a:extLst>
              <a:ext uri="{FF2B5EF4-FFF2-40B4-BE49-F238E27FC236}">
                <a16:creationId xmlns:a16="http://schemas.microsoft.com/office/drawing/2014/main" id="{5F25A753-4CE9-4C4E-93A7-21258D0CE8C0}"/>
              </a:ext>
            </a:extLst>
          </p:cNvPr>
          <p:cNvSpPr>
            <a:spLocks noChangeArrowheads="1"/>
          </p:cNvSpPr>
          <p:nvPr/>
        </p:nvSpPr>
        <p:spPr bwMode="auto">
          <a:xfrm>
            <a:off x="4534118" y="436241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t>			</a:t>
            </a:r>
            <a:endParaRPr kumimoji="0" lang="en-GB"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9" name="TextBox 38">
            <a:extLst>
              <a:ext uri="{FF2B5EF4-FFF2-40B4-BE49-F238E27FC236}">
                <a16:creationId xmlns:a16="http://schemas.microsoft.com/office/drawing/2014/main" id="{08CBC359-0E48-496F-80BB-E1D495D2613E}"/>
              </a:ext>
            </a:extLst>
          </p:cNvPr>
          <p:cNvSpPr txBox="1"/>
          <p:nvPr/>
        </p:nvSpPr>
        <p:spPr>
          <a:xfrm>
            <a:off x="966502" y="1682158"/>
            <a:ext cx="10517644" cy="155734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 +          =  1,200                    200 x           = 1,200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 = 3 +                                       30 = 3 x </a:t>
            </a:r>
          </a:p>
        </p:txBody>
      </p:sp>
      <p:sp>
        <p:nvSpPr>
          <p:cNvPr id="40" name="Rectangle 39">
            <a:extLst>
              <a:ext uri="{FF2B5EF4-FFF2-40B4-BE49-F238E27FC236}">
                <a16:creationId xmlns:a16="http://schemas.microsoft.com/office/drawing/2014/main" id="{9F96D7F6-F151-41B0-8123-A90FFBD9444E}"/>
              </a:ext>
            </a:extLst>
          </p:cNvPr>
          <p:cNvSpPr/>
          <p:nvPr/>
        </p:nvSpPr>
        <p:spPr bwMode="auto">
          <a:xfrm>
            <a:off x="2231136" y="1640660"/>
            <a:ext cx="877824" cy="426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TextBox 40">
            <a:extLst>
              <a:ext uri="{FF2B5EF4-FFF2-40B4-BE49-F238E27FC236}">
                <a16:creationId xmlns:a16="http://schemas.microsoft.com/office/drawing/2014/main" id="{AD58FFE6-52F4-4435-86B4-535103A24311}"/>
              </a:ext>
            </a:extLst>
          </p:cNvPr>
          <p:cNvSpPr txBox="1"/>
          <p:nvPr/>
        </p:nvSpPr>
        <p:spPr>
          <a:xfrm>
            <a:off x="2080477" y="1681246"/>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43" name="TextBox 42">
            <a:extLst>
              <a:ext uri="{FF2B5EF4-FFF2-40B4-BE49-F238E27FC236}">
                <a16:creationId xmlns:a16="http://schemas.microsoft.com/office/drawing/2014/main" id="{0D8D2A62-D08C-4A12-A296-0D635CACE9B8}"/>
              </a:ext>
            </a:extLst>
          </p:cNvPr>
          <p:cNvSpPr txBox="1"/>
          <p:nvPr/>
        </p:nvSpPr>
        <p:spPr>
          <a:xfrm>
            <a:off x="2467138" y="2665740"/>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45" name="TextBox 44">
            <a:extLst>
              <a:ext uri="{FF2B5EF4-FFF2-40B4-BE49-F238E27FC236}">
                <a16:creationId xmlns:a16="http://schemas.microsoft.com/office/drawing/2014/main" id="{FCEDF78C-7529-46F4-B818-964DC4B1086E}"/>
              </a:ext>
            </a:extLst>
          </p:cNvPr>
          <p:cNvSpPr txBox="1"/>
          <p:nvPr/>
        </p:nvSpPr>
        <p:spPr>
          <a:xfrm>
            <a:off x="976761" y="3597976"/>
            <a:ext cx="10591352" cy="523220"/>
          </a:xfrm>
          <a:prstGeom prst="rect">
            <a:avLst/>
          </a:prstGeom>
          <a:noFill/>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0.1  = 1                                    x 0.1 = 1</a:t>
            </a:r>
          </a:p>
        </p:txBody>
      </p:sp>
      <p:sp>
        <p:nvSpPr>
          <p:cNvPr id="47" name="TextBox 46">
            <a:extLst>
              <a:ext uri="{FF2B5EF4-FFF2-40B4-BE49-F238E27FC236}">
                <a16:creationId xmlns:a16="http://schemas.microsoft.com/office/drawing/2014/main" id="{20632E32-3BB8-462A-A118-6E4F5340CFDE}"/>
              </a:ext>
            </a:extLst>
          </p:cNvPr>
          <p:cNvSpPr txBox="1"/>
          <p:nvPr/>
        </p:nvSpPr>
        <p:spPr>
          <a:xfrm>
            <a:off x="1133892" y="3625814"/>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49" name="TextBox 48">
            <a:extLst>
              <a:ext uri="{FF2B5EF4-FFF2-40B4-BE49-F238E27FC236}">
                <a16:creationId xmlns:a16="http://schemas.microsoft.com/office/drawing/2014/main" id="{9E38E9BA-5966-4412-B685-B00AE1D1980F}"/>
              </a:ext>
            </a:extLst>
          </p:cNvPr>
          <p:cNvSpPr txBox="1"/>
          <p:nvPr/>
        </p:nvSpPr>
        <p:spPr>
          <a:xfrm>
            <a:off x="7244426" y="1643228"/>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1" name="TextBox 50">
            <a:extLst>
              <a:ext uri="{FF2B5EF4-FFF2-40B4-BE49-F238E27FC236}">
                <a16:creationId xmlns:a16="http://schemas.microsoft.com/office/drawing/2014/main" id="{9BEFC0EE-A189-4B33-9B7F-DE83BD0E7C05}"/>
              </a:ext>
            </a:extLst>
          </p:cNvPr>
          <p:cNvSpPr txBox="1"/>
          <p:nvPr/>
        </p:nvSpPr>
        <p:spPr>
          <a:xfrm>
            <a:off x="7643759" y="2673446"/>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3" name="TextBox 52">
            <a:extLst>
              <a:ext uri="{FF2B5EF4-FFF2-40B4-BE49-F238E27FC236}">
                <a16:creationId xmlns:a16="http://schemas.microsoft.com/office/drawing/2014/main" id="{D35F294E-D3CD-4FFF-A7E8-ED070B8250AD}"/>
              </a:ext>
            </a:extLst>
          </p:cNvPr>
          <p:cNvSpPr txBox="1"/>
          <p:nvPr/>
        </p:nvSpPr>
        <p:spPr>
          <a:xfrm>
            <a:off x="6272437" y="3597976"/>
            <a:ext cx="773321" cy="523220"/>
          </a:xfrm>
          <a:prstGeom prst="rect">
            <a:avLst/>
          </a:prstGeom>
          <a:noFill/>
          <a:ln w="19050">
            <a:solidFill>
              <a:schemeClr val="tx1"/>
            </a:solidFill>
          </a:ln>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2" name="TextBox 61">
            <a:extLst>
              <a:ext uri="{FF2B5EF4-FFF2-40B4-BE49-F238E27FC236}">
                <a16:creationId xmlns:a16="http://schemas.microsoft.com/office/drawing/2014/main" id="{73105235-5C07-4465-929F-7BA6ED0BCD28}"/>
              </a:ext>
            </a:extLst>
          </p:cNvPr>
          <p:cNvSpPr txBox="1"/>
          <p:nvPr/>
        </p:nvSpPr>
        <p:spPr>
          <a:xfrm>
            <a:off x="623888" y="5212628"/>
            <a:ext cx="7546718"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Complete these calculations and consider the difference between additive and multiplicative relationships. </a:t>
            </a:r>
          </a:p>
        </p:txBody>
      </p:sp>
    </p:spTree>
    <p:extLst>
      <p:ext uri="{BB962C8B-B14F-4D97-AF65-F5344CB8AC3E}">
        <p14:creationId xmlns:p14="http://schemas.microsoft.com/office/powerpoint/2010/main" val="3425129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6AS/MD-1 </a:t>
            </a:r>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Quantify additive and multiplicative relationships</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indent="-228600" fontAlgn="base">
              <a:spcBef>
                <a:spcPct val="20000"/>
              </a:spcBef>
              <a:spcAft>
                <a:spcPct val="0"/>
              </a:spcAft>
              <a:buClr>
                <a:srgbClr val="585858"/>
              </a:buClr>
              <a:defRPr/>
            </a:pPr>
            <a:r>
              <a:rPr kumimoji="0" lang="en-GB" sz="2000" b="1" i="0" u="none" strike="noStrike" kern="1200" cap="none" spc="0" normalizeH="0" baseline="0" noProof="0" dirty="0">
                <a:ln>
                  <a:noFill/>
                </a:ln>
                <a:solidFill>
                  <a:srgbClr val="585858"/>
                </a:solidFill>
                <a:effectLst/>
                <a:uLnTx/>
                <a:uFillTx/>
              </a:rPr>
              <a:t>Sometimes, Always or Never? Number</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 https://nrich.maths.org/12672</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GB"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6AS/MD-1</a:t>
            </a:r>
            <a:br>
              <a:rPr lang="en-GB" sz="2400" dirty="0"/>
            </a:br>
            <a:r>
              <a:rPr lang="en-GB" sz="2300" i="1" dirty="0"/>
              <a:t>Understand that 2 numbers can be related additively or multiplicatively, and quantify additive and multiplicative relationships (multiplicative relationships restricted to multiplication by a whole number).</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6AS/MD-1.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6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Quantify additive and multiplicative relationships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6AS/MD-1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897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6AS/MD-1 Quantify additive and multiplicative relationships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2296158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72DFCCB8-ADE3-4478-A670-90086BDFE09D}"/>
              </a:ext>
            </a:extLst>
          </p:cNvPr>
          <p:cNvSpPr/>
          <p:nvPr/>
        </p:nvSpPr>
        <p:spPr bwMode="auto">
          <a:xfrm>
            <a:off x="805113" y="3868629"/>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0" name="Rectangle 49">
            <a:extLst>
              <a:ext uri="{FF2B5EF4-FFF2-40B4-BE49-F238E27FC236}">
                <a16:creationId xmlns:a16="http://schemas.microsoft.com/office/drawing/2014/main" id="{1439FA91-6E42-44E1-A2D1-0D3357C78E47}"/>
              </a:ext>
            </a:extLst>
          </p:cNvPr>
          <p:cNvSpPr/>
          <p:nvPr/>
        </p:nvSpPr>
        <p:spPr bwMode="auto">
          <a:xfrm>
            <a:off x="805135" y="3868629"/>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cxnSp>
        <p:nvCxnSpPr>
          <p:cNvPr id="49" name="Straight Connector 48">
            <a:extLst>
              <a:ext uri="{FF2B5EF4-FFF2-40B4-BE49-F238E27FC236}">
                <a16:creationId xmlns:a16="http://schemas.microsoft.com/office/drawing/2014/main" id="{6ECF475B-3A3E-4922-8025-70FD36A16858}"/>
              </a:ext>
            </a:extLst>
          </p:cNvPr>
          <p:cNvCxnSpPr>
            <a:cxnSpLocks/>
          </p:cNvCxnSpPr>
          <p:nvPr/>
        </p:nvCxnSpPr>
        <p:spPr bwMode="auto">
          <a:xfrm>
            <a:off x="810721" y="3880970"/>
            <a:ext cx="0" cy="572400"/>
          </a:xfrm>
          <a:prstGeom prst="line">
            <a:avLst/>
          </a:prstGeom>
          <a:ln w="38100">
            <a:solidFill>
              <a:schemeClr val="tx2">
                <a:lumMod val="20000"/>
                <a:lumOff val="80000"/>
              </a:schemeClr>
            </a:solidFill>
            <a:prstDash val="solid"/>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8EA9B427-04C3-4D3A-B6B2-F06096B1DFED}"/>
              </a:ext>
            </a:extLst>
          </p:cNvPr>
          <p:cNvCxnSpPr/>
          <p:nvPr/>
        </p:nvCxnSpPr>
        <p:spPr bwMode="auto">
          <a:xfrm>
            <a:off x="2108512" y="3865448"/>
            <a:ext cx="0" cy="596129"/>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21" name="Rectangle 20">
            <a:extLst>
              <a:ext uri="{FF2B5EF4-FFF2-40B4-BE49-F238E27FC236}">
                <a16:creationId xmlns:a16="http://schemas.microsoft.com/office/drawing/2014/main" id="{DF82BA9C-6F8A-43F6-88FE-8ACF57F08A9A}"/>
              </a:ext>
            </a:extLst>
          </p:cNvPr>
          <p:cNvSpPr/>
          <p:nvPr/>
        </p:nvSpPr>
        <p:spPr bwMode="auto">
          <a:xfrm>
            <a:off x="2105708" y="3868629"/>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22" name="Straight Connector 21">
            <a:extLst>
              <a:ext uri="{FF2B5EF4-FFF2-40B4-BE49-F238E27FC236}">
                <a16:creationId xmlns:a16="http://schemas.microsoft.com/office/drawing/2014/main" id="{3EB3C2A0-8123-44AC-8A07-99CAF5AA78CE}"/>
              </a:ext>
            </a:extLst>
          </p:cNvPr>
          <p:cNvCxnSpPr>
            <a:cxnSpLocks/>
          </p:cNvCxnSpPr>
          <p:nvPr/>
        </p:nvCxnSpPr>
        <p:spPr bwMode="auto">
          <a:xfrm>
            <a:off x="2111294" y="3880970"/>
            <a:ext cx="0" cy="572400"/>
          </a:xfrm>
          <a:prstGeom prst="line">
            <a:avLst/>
          </a:prstGeom>
          <a:ln w="38100">
            <a:solidFill>
              <a:schemeClr val="tx2">
                <a:lumMod val="20000"/>
                <a:lumOff val="80000"/>
              </a:schemeClr>
            </a:solidFill>
            <a:prstDash val="solid"/>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9EEBC54A-7D22-473E-B949-E44AD278B07F}"/>
              </a:ext>
            </a:extLst>
          </p:cNvPr>
          <p:cNvCxnSpPr/>
          <p:nvPr/>
        </p:nvCxnSpPr>
        <p:spPr bwMode="auto">
          <a:xfrm>
            <a:off x="3409085" y="3865448"/>
            <a:ext cx="0" cy="596129"/>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25" name="Rectangle 24">
            <a:extLst>
              <a:ext uri="{FF2B5EF4-FFF2-40B4-BE49-F238E27FC236}">
                <a16:creationId xmlns:a16="http://schemas.microsoft.com/office/drawing/2014/main" id="{5C4AB445-2681-4CBF-A37E-C6B4B511E683}"/>
              </a:ext>
            </a:extLst>
          </p:cNvPr>
          <p:cNvSpPr/>
          <p:nvPr/>
        </p:nvSpPr>
        <p:spPr bwMode="auto">
          <a:xfrm>
            <a:off x="3411846" y="3868629"/>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26" name="Straight Connector 25">
            <a:extLst>
              <a:ext uri="{FF2B5EF4-FFF2-40B4-BE49-F238E27FC236}">
                <a16:creationId xmlns:a16="http://schemas.microsoft.com/office/drawing/2014/main" id="{3E95068E-6254-4E28-82CB-540C3BDAE336}"/>
              </a:ext>
            </a:extLst>
          </p:cNvPr>
          <p:cNvCxnSpPr>
            <a:cxnSpLocks/>
          </p:cNvCxnSpPr>
          <p:nvPr/>
        </p:nvCxnSpPr>
        <p:spPr bwMode="auto">
          <a:xfrm>
            <a:off x="3417432" y="3880970"/>
            <a:ext cx="0" cy="572400"/>
          </a:xfrm>
          <a:prstGeom prst="line">
            <a:avLst/>
          </a:prstGeom>
          <a:ln w="38100">
            <a:solidFill>
              <a:schemeClr val="tx2">
                <a:lumMod val="20000"/>
                <a:lumOff val="80000"/>
              </a:schemeClr>
            </a:solidFill>
            <a:prstDash val="solid"/>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8637D63-B48C-4FFB-A5B3-4C8FE22B22BA}"/>
              </a:ext>
            </a:extLst>
          </p:cNvPr>
          <p:cNvCxnSpPr/>
          <p:nvPr/>
        </p:nvCxnSpPr>
        <p:spPr bwMode="auto">
          <a:xfrm>
            <a:off x="4715223" y="3865448"/>
            <a:ext cx="0" cy="596129"/>
          </a:xfrm>
          <a:prstGeom prst="line">
            <a:avLst/>
          </a:prstGeom>
          <a:ln w="19050">
            <a:prstDash val="dash"/>
          </a:ln>
        </p:spPr>
        <p:style>
          <a:lnRef idx="1">
            <a:schemeClr val="dk1"/>
          </a:lnRef>
          <a:fillRef idx="0">
            <a:schemeClr val="dk1"/>
          </a:fillRef>
          <a:effectRef idx="0">
            <a:schemeClr val="dk1"/>
          </a:effectRef>
          <a:fontRef idx="minor">
            <a:schemeClr val="tx1"/>
          </a:fontRef>
        </p:style>
      </p:cxnSp>
      <p:grpSp>
        <p:nvGrpSpPr>
          <p:cNvPr id="5" name="Group 4">
            <a:extLst>
              <a:ext uri="{FF2B5EF4-FFF2-40B4-BE49-F238E27FC236}">
                <a16:creationId xmlns:a16="http://schemas.microsoft.com/office/drawing/2014/main" id="{B275A980-682A-4D0B-8388-2AF59B0E0432}"/>
              </a:ext>
            </a:extLst>
          </p:cNvPr>
          <p:cNvGrpSpPr/>
          <p:nvPr/>
        </p:nvGrpSpPr>
        <p:grpSpPr>
          <a:xfrm>
            <a:off x="802353" y="4464064"/>
            <a:ext cx="1303399" cy="596129"/>
            <a:chOff x="6296187" y="4267877"/>
            <a:chExt cx="1303399" cy="596129"/>
          </a:xfrm>
        </p:grpSpPr>
        <p:sp>
          <p:nvSpPr>
            <p:cNvPr id="31" name="Rectangle 30">
              <a:extLst>
                <a:ext uri="{FF2B5EF4-FFF2-40B4-BE49-F238E27FC236}">
                  <a16:creationId xmlns:a16="http://schemas.microsoft.com/office/drawing/2014/main" id="{47AF266E-9CA6-47C1-9F3C-BC4591E67026}"/>
                </a:ext>
              </a:extLst>
            </p:cNvPr>
            <p:cNvSpPr/>
            <p:nvPr/>
          </p:nvSpPr>
          <p:spPr bwMode="auto">
            <a:xfrm>
              <a:off x="6296187" y="4267877"/>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TextBox 2">
              <a:extLst>
                <a:ext uri="{FF2B5EF4-FFF2-40B4-BE49-F238E27FC236}">
                  <a16:creationId xmlns:a16="http://schemas.microsoft.com/office/drawing/2014/main" id="{F9376372-B1A6-4029-B063-F1F287649C94}"/>
                </a:ext>
              </a:extLst>
            </p:cNvPr>
            <p:cNvSpPr txBox="1"/>
            <p:nvPr/>
          </p:nvSpPr>
          <p:spPr>
            <a:xfrm>
              <a:off x="6487612" y="4365886"/>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grpSp>
      <p:sp>
        <p:nvSpPr>
          <p:cNvPr id="28" name="TextBox 27">
            <a:extLst>
              <a:ext uri="{FF2B5EF4-FFF2-40B4-BE49-F238E27FC236}">
                <a16:creationId xmlns:a16="http://schemas.microsoft.com/office/drawing/2014/main" id="{54CFA010-1DF5-48B4-B2A6-24F54DF17CD2}"/>
              </a:ext>
            </a:extLst>
          </p:cNvPr>
          <p:cNvSpPr txBox="1"/>
          <p:nvPr/>
        </p:nvSpPr>
        <p:spPr>
          <a:xfrm>
            <a:off x="2948844" y="3963457"/>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32" name="TextBox 31">
            <a:extLst>
              <a:ext uri="{FF2B5EF4-FFF2-40B4-BE49-F238E27FC236}">
                <a16:creationId xmlns:a16="http://schemas.microsoft.com/office/drawing/2014/main" id="{FEC54950-6BAF-41F7-A73C-C0A1FB25A24B}"/>
              </a:ext>
            </a:extLst>
          </p:cNvPr>
          <p:cNvSpPr txBox="1"/>
          <p:nvPr/>
        </p:nvSpPr>
        <p:spPr>
          <a:xfrm>
            <a:off x="224993" y="5353643"/>
            <a:ext cx="278545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 x 4 = 1,000</a:t>
            </a:r>
          </a:p>
        </p:txBody>
      </p:sp>
      <p:grpSp>
        <p:nvGrpSpPr>
          <p:cNvPr id="33" name="Group 32">
            <a:extLst>
              <a:ext uri="{FF2B5EF4-FFF2-40B4-BE49-F238E27FC236}">
                <a16:creationId xmlns:a16="http://schemas.microsoft.com/office/drawing/2014/main" id="{FD5E9C36-48C2-434C-A58B-5837259EA711}"/>
              </a:ext>
            </a:extLst>
          </p:cNvPr>
          <p:cNvGrpSpPr/>
          <p:nvPr/>
        </p:nvGrpSpPr>
        <p:grpSpPr>
          <a:xfrm>
            <a:off x="802353" y="2153849"/>
            <a:ext cx="1303399" cy="596129"/>
            <a:chOff x="6296187" y="4267877"/>
            <a:chExt cx="1303399" cy="596129"/>
          </a:xfrm>
        </p:grpSpPr>
        <p:sp>
          <p:nvSpPr>
            <p:cNvPr id="34" name="Rectangle 33">
              <a:extLst>
                <a:ext uri="{FF2B5EF4-FFF2-40B4-BE49-F238E27FC236}">
                  <a16:creationId xmlns:a16="http://schemas.microsoft.com/office/drawing/2014/main" id="{79E8B1A0-A538-4616-8A34-8DB0EA871C2F}"/>
                </a:ext>
              </a:extLst>
            </p:cNvPr>
            <p:cNvSpPr/>
            <p:nvPr/>
          </p:nvSpPr>
          <p:spPr bwMode="auto">
            <a:xfrm>
              <a:off x="6296187" y="4267877"/>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TextBox 34">
              <a:extLst>
                <a:ext uri="{FF2B5EF4-FFF2-40B4-BE49-F238E27FC236}">
                  <a16:creationId xmlns:a16="http://schemas.microsoft.com/office/drawing/2014/main" id="{5CEFEE74-4113-456E-95EE-1693A6840109}"/>
                </a:ext>
              </a:extLst>
            </p:cNvPr>
            <p:cNvSpPr txBox="1"/>
            <p:nvPr/>
          </p:nvSpPr>
          <p:spPr>
            <a:xfrm>
              <a:off x="6487612" y="4365886"/>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grpSp>
      <p:grpSp>
        <p:nvGrpSpPr>
          <p:cNvPr id="36" name="Group 35">
            <a:extLst>
              <a:ext uri="{FF2B5EF4-FFF2-40B4-BE49-F238E27FC236}">
                <a16:creationId xmlns:a16="http://schemas.microsoft.com/office/drawing/2014/main" id="{53ED0A65-771E-4BD5-B06C-D70ABAC09DE4}"/>
              </a:ext>
            </a:extLst>
          </p:cNvPr>
          <p:cNvGrpSpPr/>
          <p:nvPr/>
        </p:nvGrpSpPr>
        <p:grpSpPr>
          <a:xfrm>
            <a:off x="802353" y="1557338"/>
            <a:ext cx="5159832" cy="596129"/>
            <a:chOff x="6296187" y="4267877"/>
            <a:chExt cx="1303399" cy="596129"/>
          </a:xfrm>
        </p:grpSpPr>
        <p:sp>
          <p:nvSpPr>
            <p:cNvPr id="37" name="Rectangle 36">
              <a:extLst>
                <a:ext uri="{FF2B5EF4-FFF2-40B4-BE49-F238E27FC236}">
                  <a16:creationId xmlns:a16="http://schemas.microsoft.com/office/drawing/2014/main" id="{9BDE46C9-3520-448D-A800-31117B45AE3F}"/>
                </a:ext>
              </a:extLst>
            </p:cNvPr>
            <p:cNvSpPr/>
            <p:nvPr/>
          </p:nvSpPr>
          <p:spPr bwMode="auto">
            <a:xfrm>
              <a:off x="6296187" y="4267877"/>
              <a:ext cx="1303399" cy="596129"/>
            </a:xfrm>
            <a:prstGeom prst="rect">
              <a:avLst/>
            </a:prstGeom>
            <a:solidFill>
              <a:schemeClr val="tx2">
                <a:lumMod val="20000"/>
                <a:lumOff val="80000"/>
              </a:schemeClr>
            </a:solid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TextBox 37">
              <a:extLst>
                <a:ext uri="{FF2B5EF4-FFF2-40B4-BE49-F238E27FC236}">
                  <a16:creationId xmlns:a16="http://schemas.microsoft.com/office/drawing/2014/main" id="{EF3CF2F4-77B8-43C6-85F2-037370284F32}"/>
                </a:ext>
              </a:extLst>
            </p:cNvPr>
            <p:cNvSpPr txBox="1"/>
            <p:nvPr/>
          </p:nvSpPr>
          <p:spPr>
            <a:xfrm>
              <a:off x="6487612" y="4365886"/>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grpSp>
        <p:nvGrpSpPr>
          <p:cNvPr id="10" name="Group 9">
            <a:extLst>
              <a:ext uri="{FF2B5EF4-FFF2-40B4-BE49-F238E27FC236}">
                <a16:creationId xmlns:a16="http://schemas.microsoft.com/office/drawing/2014/main" id="{C95E1532-E4B1-4C39-933E-0EF48A6540E1}"/>
              </a:ext>
            </a:extLst>
          </p:cNvPr>
          <p:cNvGrpSpPr/>
          <p:nvPr/>
        </p:nvGrpSpPr>
        <p:grpSpPr>
          <a:xfrm>
            <a:off x="2134509" y="2281627"/>
            <a:ext cx="3808364" cy="312234"/>
            <a:chOff x="2134509" y="2401324"/>
            <a:chExt cx="3808364" cy="312234"/>
          </a:xfrm>
        </p:grpSpPr>
        <p:cxnSp>
          <p:nvCxnSpPr>
            <p:cNvPr id="7" name="Straight Connector 6">
              <a:extLst>
                <a:ext uri="{FF2B5EF4-FFF2-40B4-BE49-F238E27FC236}">
                  <a16:creationId xmlns:a16="http://schemas.microsoft.com/office/drawing/2014/main" id="{51E30414-6C8C-488E-8968-5C8FA668281C}"/>
                </a:ext>
              </a:extLst>
            </p:cNvPr>
            <p:cNvCxnSpPr>
              <a:cxnSpLocks/>
            </p:cNvCxnSpPr>
            <p:nvPr/>
          </p:nvCxnSpPr>
          <p:spPr bwMode="auto">
            <a:xfrm>
              <a:off x="2140189" y="2557441"/>
              <a:ext cx="3797004"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C8A627BD-0F81-46C8-9D75-53D72152FF1C}"/>
                </a:ext>
              </a:extLst>
            </p:cNvPr>
            <p:cNvCxnSpPr>
              <a:cxnSpLocks/>
            </p:cNvCxnSpPr>
            <p:nvPr/>
          </p:nvCxnSpPr>
          <p:spPr bwMode="auto">
            <a:xfrm>
              <a:off x="5942873" y="2401324"/>
              <a:ext cx="0" cy="312234"/>
            </a:xfrm>
            <a:prstGeom prst="line">
              <a:avLst/>
            </a:prstGeom>
            <a:ln w="1905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72C72D0C-3666-4BED-9F1A-9B3EA65E9DC0}"/>
                </a:ext>
              </a:extLst>
            </p:cNvPr>
            <p:cNvCxnSpPr>
              <a:cxnSpLocks/>
            </p:cNvCxnSpPr>
            <p:nvPr/>
          </p:nvCxnSpPr>
          <p:spPr bwMode="auto">
            <a:xfrm>
              <a:off x="2134509" y="2401324"/>
              <a:ext cx="0" cy="312234"/>
            </a:xfrm>
            <a:prstGeom prst="line">
              <a:avLst/>
            </a:prstGeom>
            <a:ln w="19050"/>
          </p:spPr>
          <p:style>
            <a:lnRef idx="1">
              <a:schemeClr val="dk1"/>
            </a:lnRef>
            <a:fillRef idx="0">
              <a:schemeClr val="dk1"/>
            </a:fillRef>
            <a:effectRef idx="0">
              <a:schemeClr val="dk1"/>
            </a:effectRef>
            <a:fontRef idx="minor">
              <a:schemeClr val="tx1"/>
            </a:fontRef>
          </p:style>
        </p:cxnSp>
      </p:grpSp>
      <p:sp>
        <p:nvSpPr>
          <p:cNvPr id="44" name="TextBox 43">
            <a:extLst>
              <a:ext uri="{FF2B5EF4-FFF2-40B4-BE49-F238E27FC236}">
                <a16:creationId xmlns:a16="http://schemas.microsoft.com/office/drawing/2014/main" id="{0D55E1A7-48C5-4F68-8440-98B0ED7981BC}"/>
              </a:ext>
            </a:extLst>
          </p:cNvPr>
          <p:cNvSpPr txBox="1"/>
          <p:nvPr/>
        </p:nvSpPr>
        <p:spPr>
          <a:xfrm>
            <a:off x="2606411" y="2416362"/>
            <a:ext cx="278545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750</a:t>
            </a:r>
          </a:p>
        </p:txBody>
      </p:sp>
      <p:sp>
        <p:nvSpPr>
          <p:cNvPr id="45" name="TextBox 44">
            <a:extLst>
              <a:ext uri="{FF2B5EF4-FFF2-40B4-BE49-F238E27FC236}">
                <a16:creationId xmlns:a16="http://schemas.microsoft.com/office/drawing/2014/main" id="{BD9B5D1B-5D5B-40D9-8676-9337008260F7}"/>
              </a:ext>
            </a:extLst>
          </p:cNvPr>
          <p:cNvSpPr txBox="1"/>
          <p:nvPr/>
        </p:nvSpPr>
        <p:spPr>
          <a:xfrm>
            <a:off x="401022" y="3018054"/>
            <a:ext cx="278545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 + 750 = 1,000</a:t>
            </a:r>
          </a:p>
        </p:txBody>
      </p:sp>
      <p:sp>
        <p:nvSpPr>
          <p:cNvPr id="11" name="TextBox 19">
            <a:extLst>
              <a:ext uri="{FF2B5EF4-FFF2-40B4-BE49-F238E27FC236}">
                <a16:creationId xmlns:a16="http://schemas.microsoft.com/office/drawing/2014/main" id="{5A0B663F-4511-497A-BAFB-8316D485B2E6}"/>
              </a:ext>
            </a:extLst>
          </p:cNvPr>
          <p:cNvSpPr txBox="1"/>
          <p:nvPr/>
        </p:nvSpPr>
        <p:spPr>
          <a:xfrm>
            <a:off x="6364800" y="4999700"/>
            <a:ext cx="5024847"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relationship between two numbers can be expressed additively or multiplicatively.</a:t>
            </a:r>
          </a:p>
        </p:txBody>
      </p:sp>
      <p:sp>
        <p:nvSpPr>
          <p:cNvPr id="12" name="Content Placeholder 2">
            <a:extLst>
              <a:ext uri="{FF2B5EF4-FFF2-40B4-BE49-F238E27FC236}">
                <a16:creationId xmlns:a16="http://schemas.microsoft.com/office/drawing/2014/main" id="{A9F14D2C-DF82-4DA2-A641-C5D528066036}"/>
              </a:ext>
            </a:extLst>
          </p:cNvPr>
          <p:cNvSpPr txBox="1">
            <a:spLocks/>
          </p:cNvSpPr>
          <p:nvPr/>
        </p:nvSpPr>
        <p:spPr>
          <a:xfrm>
            <a:off x="6096000" y="1171549"/>
            <a:ext cx="5870997" cy="369301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Click to reveal both bar models and related equations. What’s the same? What’s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bar model shows an additive relationship? Why? Explain how you know.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bar model shows a multiplicative relationship? Why? Explain how</a:t>
            </a:r>
            <a:r>
              <a:rPr kumimoji="0" lang="en-GB" sz="2000" b="0" i="0" u="none" strike="noStrike" kern="1200" cap="none" spc="0" normalizeH="0" noProof="0" dirty="0">
                <a:ln>
                  <a:noFill/>
                </a:ln>
                <a:solidFill>
                  <a:srgbClr val="585858"/>
                </a:solidFill>
                <a:effectLst/>
                <a:uLnTx/>
                <a:uFillTx/>
                <a:latin typeface="Arial"/>
                <a:ea typeface="+mn-ea"/>
                <a:cs typeface="+mn-cs"/>
              </a:rPr>
              <a:t> </a:t>
            </a:r>
            <a:r>
              <a:rPr kumimoji="0" lang="en-GB" sz="2000" b="0" i="0" u="none" strike="noStrike" kern="1200" cap="none" spc="0" normalizeH="0" noProof="0">
                <a:ln>
                  <a:noFill/>
                </a:ln>
                <a:solidFill>
                  <a:srgbClr val="585858"/>
                </a:solidFill>
                <a:effectLst/>
                <a:uLnTx/>
                <a:uFillTx/>
                <a:latin typeface="Arial"/>
                <a:ea typeface="+mn-ea"/>
                <a:cs typeface="+mn-cs"/>
              </a:rPr>
              <a:t>you know. </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this tell us about how the relationship between two numbers can be expressed?</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3" name="TextBox 52">
            <a:extLst>
              <a:ext uri="{FF2B5EF4-FFF2-40B4-BE49-F238E27FC236}">
                <a16:creationId xmlns:a16="http://schemas.microsoft.com/office/drawing/2014/main" id="{33ED24DB-D165-4AA5-863A-FB2C85DB7A25}"/>
              </a:ext>
            </a:extLst>
          </p:cNvPr>
          <p:cNvSpPr txBox="1"/>
          <p:nvPr/>
        </p:nvSpPr>
        <p:spPr>
          <a:xfrm>
            <a:off x="3120488" y="5353643"/>
            <a:ext cx="278545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 ÷ 4 = 250</a:t>
            </a:r>
          </a:p>
        </p:txBody>
      </p:sp>
      <p:sp>
        <p:nvSpPr>
          <p:cNvPr id="54" name="TextBox 53">
            <a:extLst>
              <a:ext uri="{FF2B5EF4-FFF2-40B4-BE49-F238E27FC236}">
                <a16:creationId xmlns:a16="http://schemas.microsoft.com/office/drawing/2014/main" id="{D2C314DB-4E79-4D5C-8F79-1EB34FADC840}"/>
              </a:ext>
            </a:extLst>
          </p:cNvPr>
          <p:cNvSpPr txBox="1"/>
          <p:nvPr/>
        </p:nvSpPr>
        <p:spPr>
          <a:xfrm>
            <a:off x="3296517" y="3018054"/>
            <a:ext cx="278545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 – 750 = 250</a:t>
            </a:r>
          </a:p>
        </p:txBody>
      </p:sp>
    </p:spTree>
    <p:extLst>
      <p:ext uri="{BB962C8B-B14F-4D97-AF65-F5344CB8AC3E}">
        <p14:creationId xmlns:p14="http://schemas.microsoft.com/office/powerpoint/2010/main" val="292427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500"/>
                            </p:stCondLst>
                            <p:childTnLst>
                              <p:par>
                                <p:cTn id="29" presetID="1" presetClass="entr" presetSubtype="0" fill="hold" grpId="1" nodeType="after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par>
                                <p:cTn id="31" presetID="42" presetClass="path" presetSubtype="0" accel="50000" decel="50000" fill="hold" grpId="0" nodeType="withEffect">
                                  <p:stCondLst>
                                    <p:cond delay="0"/>
                                  </p:stCondLst>
                                  <p:childTnLst>
                                    <p:animMotion origin="layout" path="M -1.04167E-6 2.59259E-6 L 0.10651 2.59259E-6 " pathEditMode="relative" rAng="0" ptsTypes="AA">
                                      <p:cBhvr>
                                        <p:cTn id="32" dur="2000" fill="hold"/>
                                        <p:tgtEl>
                                          <p:spTgt spid="50"/>
                                        </p:tgtEl>
                                        <p:attrNameLst>
                                          <p:attrName>ppt_x</p:attrName>
                                          <p:attrName>ppt_y</p:attrName>
                                        </p:attrNameLst>
                                      </p:cBhvr>
                                      <p:rCtr x="5326" y="0"/>
                                    </p:animMotion>
                                  </p:childTnLst>
                                </p:cTn>
                              </p:par>
                              <p:par>
                                <p:cTn id="33" presetID="1" presetClass="entr" presetSubtype="0" fill="hold" nodeType="with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par>
                                <p:cTn id="35" presetID="42" presetClass="path" presetSubtype="0" accel="50000" decel="50000" fill="hold" nodeType="withEffect">
                                  <p:stCondLst>
                                    <p:cond delay="0"/>
                                  </p:stCondLst>
                                  <p:childTnLst>
                                    <p:animMotion origin="layout" path="M 3.54167E-6 1.11111E-6 L 0.10651 1.11111E-6 " pathEditMode="relative" rAng="0" ptsTypes="AA">
                                      <p:cBhvr>
                                        <p:cTn id="36" dur="2000" fill="hold"/>
                                        <p:tgtEl>
                                          <p:spTgt spid="49"/>
                                        </p:tgtEl>
                                        <p:attrNameLst>
                                          <p:attrName>ppt_x</p:attrName>
                                          <p:attrName>ppt_y</p:attrName>
                                        </p:attrNameLst>
                                      </p:cBhvr>
                                      <p:rCtr x="5326" y="0"/>
                                    </p:animMotion>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500"/>
                                        <p:tgtEl>
                                          <p:spTgt spid="58"/>
                                        </p:tgtEl>
                                      </p:cBhvr>
                                    </p:animEffect>
                                  </p:childTnLst>
                                </p:cTn>
                              </p:par>
                            </p:childTnLst>
                          </p:cTn>
                        </p:par>
                        <p:par>
                          <p:cTn id="41" fill="hold">
                            <p:stCondLst>
                              <p:cond delay="3000"/>
                            </p:stCondLst>
                            <p:childTnLst>
                              <p:par>
                                <p:cTn id="42" presetID="26" presetClass="emph" presetSubtype="0" fill="hold" nodeType="afterEffect">
                                  <p:stCondLst>
                                    <p:cond delay="0"/>
                                  </p:stCondLst>
                                  <p:childTnLst>
                                    <p:animEffect transition="out" filter="fade">
                                      <p:cBhvr>
                                        <p:cTn id="43" dur="1000" tmFilter="0, 0; .2, .5; .8, .5; 1, 0"/>
                                        <p:tgtEl>
                                          <p:spTgt spid="58"/>
                                        </p:tgtEl>
                                      </p:cBhvr>
                                    </p:animEffect>
                                    <p:animScale>
                                      <p:cBhvr>
                                        <p:cTn id="44" dur="500" autoRev="1" fill="hold"/>
                                        <p:tgtEl>
                                          <p:spTgt spid="58"/>
                                        </p:tgtEl>
                                      </p:cBhvr>
                                      <p:by x="105000" y="105000"/>
                                    </p:animScale>
                                  </p:childTnLst>
                                </p:cTn>
                              </p:par>
                            </p:childTnLst>
                          </p:cTn>
                        </p:par>
                        <p:par>
                          <p:cTn id="45" fill="hold">
                            <p:stCondLst>
                              <p:cond delay="4000"/>
                            </p:stCondLst>
                            <p:childTnLst>
                              <p:par>
                                <p:cTn id="46" presetID="10" presetClass="exit" presetSubtype="0" fill="hold" nodeType="afterEffect">
                                  <p:stCondLst>
                                    <p:cond delay="0"/>
                                  </p:stCondLst>
                                  <p:childTnLst>
                                    <p:animEffect transition="out" filter="fade">
                                      <p:cBhvr>
                                        <p:cTn id="47" dur="500"/>
                                        <p:tgtEl>
                                          <p:spTgt spid="58"/>
                                        </p:tgtEl>
                                      </p:cBhvr>
                                    </p:animEffect>
                                    <p:set>
                                      <p:cBhvr>
                                        <p:cTn id="48" dur="1" fill="hold">
                                          <p:stCondLst>
                                            <p:cond delay="499"/>
                                          </p:stCondLst>
                                        </p:cTn>
                                        <p:tgtEl>
                                          <p:spTgt spid="58"/>
                                        </p:tgtEl>
                                        <p:attrNameLst>
                                          <p:attrName>style.visibility</p:attrName>
                                        </p:attrNameLst>
                                      </p:cBhvr>
                                      <p:to>
                                        <p:strVal val="hidden"/>
                                      </p:to>
                                    </p:set>
                                  </p:childTnLst>
                                </p:cTn>
                              </p:par>
                            </p:childTnLst>
                          </p:cTn>
                        </p:par>
                        <p:par>
                          <p:cTn id="49" fill="hold">
                            <p:stCondLst>
                              <p:cond delay="4500"/>
                            </p:stCondLst>
                            <p:childTnLst>
                              <p:par>
                                <p:cTn id="50" presetID="1" presetClass="entr" presetSubtype="0" fill="hold" grpId="1" nodeType="afterEffect">
                                  <p:stCondLst>
                                    <p:cond delay="0"/>
                                  </p:stCondLst>
                                  <p:childTnLst>
                                    <p:set>
                                      <p:cBhvr>
                                        <p:cTn id="51" dur="1" fill="hold">
                                          <p:stCondLst>
                                            <p:cond delay="0"/>
                                          </p:stCondLst>
                                        </p:cTn>
                                        <p:tgtEl>
                                          <p:spTgt spid="21"/>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childTnLst>
                                </p:cTn>
                              </p:par>
                              <p:par>
                                <p:cTn id="54" presetID="42" presetClass="path" presetSubtype="0" accel="50000" decel="50000" fill="hold" grpId="0" nodeType="withEffect">
                                  <p:stCondLst>
                                    <p:cond delay="0"/>
                                  </p:stCondLst>
                                  <p:childTnLst>
                                    <p:animMotion origin="layout" path="M -1.66667E-6 2.59259E-6 L 0.10651 2.59259E-6 " pathEditMode="relative" rAng="0" ptsTypes="AA">
                                      <p:cBhvr>
                                        <p:cTn id="55" dur="2000" fill="hold"/>
                                        <p:tgtEl>
                                          <p:spTgt spid="21"/>
                                        </p:tgtEl>
                                        <p:attrNameLst>
                                          <p:attrName>ppt_x</p:attrName>
                                          <p:attrName>ppt_y</p:attrName>
                                        </p:attrNameLst>
                                      </p:cBhvr>
                                      <p:rCtr x="5326" y="0"/>
                                    </p:animMotion>
                                  </p:childTnLst>
                                </p:cTn>
                              </p:par>
                              <p:par>
                                <p:cTn id="56" presetID="1" presetClass="entr" presetSubtype="0" fill="hold" nodeType="withEffect">
                                  <p:stCondLst>
                                    <p:cond delay="0"/>
                                  </p:stCondLst>
                                  <p:childTnLst>
                                    <p:set>
                                      <p:cBhvr>
                                        <p:cTn id="57" dur="1" fill="hold">
                                          <p:stCondLst>
                                            <p:cond delay="0"/>
                                          </p:stCondLst>
                                        </p:cTn>
                                        <p:tgtEl>
                                          <p:spTgt spid="22"/>
                                        </p:tgtEl>
                                        <p:attrNameLst>
                                          <p:attrName>style.visibility</p:attrName>
                                        </p:attrNameLst>
                                      </p:cBhvr>
                                      <p:to>
                                        <p:strVal val="visible"/>
                                      </p:to>
                                    </p:set>
                                  </p:childTnLst>
                                </p:cTn>
                              </p:par>
                              <p:par>
                                <p:cTn id="58" presetID="42" presetClass="path" presetSubtype="0" accel="50000" decel="50000" fill="hold" nodeType="withEffect">
                                  <p:stCondLst>
                                    <p:cond delay="0"/>
                                  </p:stCondLst>
                                  <p:childTnLst>
                                    <p:animMotion origin="layout" path="M 2.91667E-6 1.11111E-6 L 0.10651 1.11111E-6 " pathEditMode="relative" rAng="0" ptsTypes="AA">
                                      <p:cBhvr>
                                        <p:cTn id="59" dur="2000" fill="hold"/>
                                        <p:tgtEl>
                                          <p:spTgt spid="22"/>
                                        </p:tgtEl>
                                        <p:attrNameLst>
                                          <p:attrName>ppt_x</p:attrName>
                                          <p:attrName>ppt_y</p:attrName>
                                        </p:attrNameLst>
                                      </p:cBhvr>
                                      <p:rCtr x="5326" y="0"/>
                                    </p:animMotion>
                                  </p:childTnLst>
                                </p:cTn>
                              </p:par>
                            </p:childTnLst>
                          </p:cTn>
                        </p:par>
                        <p:par>
                          <p:cTn id="60" fill="hold">
                            <p:stCondLst>
                              <p:cond delay="6500"/>
                            </p:stCondLst>
                            <p:childTnLst>
                              <p:par>
                                <p:cTn id="61" presetID="10" presetClass="entr" presetSubtype="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par>
                                <p:cTn id="64" presetID="10" presetClass="entr" presetSubtype="0" fill="hold" nodeType="withEffect">
                                  <p:stCondLst>
                                    <p:cond delay="0"/>
                                  </p:stCondLst>
                                  <p:childTnLst>
                                    <p:set>
                                      <p:cBhvr>
                                        <p:cTn id="65" dur="1" fill="hold">
                                          <p:stCondLst>
                                            <p:cond delay="0"/>
                                          </p:stCondLst>
                                        </p:cTn>
                                        <p:tgtEl>
                                          <p:spTgt spid="58"/>
                                        </p:tgtEl>
                                        <p:attrNameLst>
                                          <p:attrName>style.visibility</p:attrName>
                                        </p:attrNameLst>
                                      </p:cBhvr>
                                      <p:to>
                                        <p:strVal val="visible"/>
                                      </p:to>
                                    </p:set>
                                    <p:animEffect transition="in" filter="fade">
                                      <p:cBhvr>
                                        <p:cTn id="66" dur="500"/>
                                        <p:tgtEl>
                                          <p:spTgt spid="58"/>
                                        </p:tgtEl>
                                      </p:cBhvr>
                                    </p:animEffect>
                                  </p:childTnLst>
                                </p:cTn>
                              </p:par>
                            </p:childTnLst>
                          </p:cTn>
                        </p:par>
                        <p:par>
                          <p:cTn id="67" fill="hold">
                            <p:stCondLst>
                              <p:cond delay="7000"/>
                            </p:stCondLst>
                            <p:childTnLst>
                              <p:par>
                                <p:cTn id="68" presetID="26" presetClass="emph" presetSubtype="0" fill="hold" nodeType="afterEffect">
                                  <p:stCondLst>
                                    <p:cond delay="0"/>
                                  </p:stCondLst>
                                  <p:childTnLst>
                                    <p:animEffect transition="out" filter="fade">
                                      <p:cBhvr>
                                        <p:cTn id="69" dur="1000" tmFilter="0, 0; .2, .5; .8, .5; 1, 0"/>
                                        <p:tgtEl>
                                          <p:spTgt spid="23"/>
                                        </p:tgtEl>
                                      </p:cBhvr>
                                    </p:animEffect>
                                    <p:animScale>
                                      <p:cBhvr>
                                        <p:cTn id="70" dur="500" autoRev="1" fill="hold"/>
                                        <p:tgtEl>
                                          <p:spTgt spid="23"/>
                                        </p:tgtEl>
                                      </p:cBhvr>
                                      <p:by x="105000" y="105000"/>
                                    </p:animScale>
                                  </p:childTnLst>
                                </p:cTn>
                              </p:par>
                              <p:par>
                                <p:cTn id="71" presetID="26" presetClass="emph" presetSubtype="0" fill="hold" nodeType="withEffect">
                                  <p:stCondLst>
                                    <p:cond delay="0"/>
                                  </p:stCondLst>
                                  <p:childTnLst>
                                    <p:animEffect transition="out" filter="fade">
                                      <p:cBhvr>
                                        <p:cTn id="72" dur="1000" tmFilter="0, 0; .2, .5; .8, .5; 1, 0"/>
                                        <p:tgtEl>
                                          <p:spTgt spid="58"/>
                                        </p:tgtEl>
                                      </p:cBhvr>
                                    </p:animEffect>
                                    <p:animScale>
                                      <p:cBhvr>
                                        <p:cTn id="73" dur="500" autoRev="1" fill="hold"/>
                                        <p:tgtEl>
                                          <p:spTgt spid="58"/>
                                        </p:tgtEl>
                                      </p:cBhvr>
                                      <p:by x="105000" y="105000"/>
                                    </p:animScale>
                                  </p:childTnLst>
                                </p:cTn>
                              </p:par>
                            </p:childTnLst>
                          </p:cTn>
                        </p:par>
                        <p:par>
                          <p:cTn id="74" fill="hold">
                            <p:stCondLst>
                              <p:cond delay="8000"/>
                            </p:stCondLst>
                            <p:childTnLst>
                              <p:par>
                                <p:cTn id="75" presetID="10" presetClass="exit" presetSubtype="0" fill="hold" nodeType="afterEffect">
                                  <p:stCondLst>
                                    <p:cond delay="0"/>
                                  </p:stCondLst>
                                  <p:childTnLst>
                                    <p:animEffect transition="out" filter="fade">
                                      <p:cBhvr>
                                        <p:cTn id="76" dur="500"/>
                                        <p:tgtEl>
                                          <p:spTgt spid="23"/>
                                        </p:tgtEl>
                                      </p:cBhvr>
                                    </p:animEffect>
                                    <p:set>
                                      <p:cBhvr>
                                        <p:cTn id="77" dur="1" fill="hold">
                                          <p:stCondLst>
                                            <p:cond delay="499"/>
                                          </p:stCondLst>
                                        </p:cTn>
                                        <p:tgtEl>
                                          <p:spTgt spid="23"/>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58"/>
                                        </p:tgtEl>
                                      </p:cBhvr>
                                    </p:animEffect>
                                    <p:set>
                                      <p:cBhvr>
                                        <p:cTn id="80" dur="1" fill="hold">
                                          <p:stCondLst>
                                            <p:cond delay="499"/>
                                          </p:stCondLst>
                                        </p:cTn>
                                        <p:tgtEl>
                                          <p:spTgt spid="58"/>
                                        </p:tgtEl>
                                        <p:attrNameLst>
                                          <p:attrName>style.visibility</p:attrName>
                                        </p:attrNameLst>
                                      </p:cBhvr>
                                      <p:to>
                                        <p:strVal val="hidden"/>
                                      </p:to>
                                    </p:set>
                                  </p:childTnLst>
                                </p:cTn>
                              </p:par>
                            </p:childTnLst>
                          </p:cTn>
                        </p:par>
                        <p:par>
                          <p:cTn id="81" fill="hold">
                            <p:stCondLst>
                              <p:cond delay="8500"/>
                            </p:stCondLst>
                            <p:childTnLst>
                              <p:par>
                                <p:cTn id="82" presetID="1" presetClass="entr" presetSubtype="0" fill="hold" grpId="1" nodeType="afterEffect">
                                  <p:stCondLst>
                                    <p:cond delay="0"/>
                                  </p:stCondLst>
                                  <p:childTnLst>
                                    <p:set>
                                      <p:cBhvr>
                                        <p:cTn id="83" dur="1" fill="hold">
                                          <p:stCondLst>
                                            <p:cond delay="0"/>
                                          </p:stCondLst>
                                        </p:cTn>
                                        <p:tgtEl>
                                          <p:spTgt spid="25"/>
                                        </p:tgtEl>
                                        <p:attrNameLst>
                                          <p:attrName>style.visibility</p:attrName>
                                        </p:attrNameLst>
                                      </p:cBhvr>
                                      <p:to>
                                        <p:strVal val="visible"/>
                                      </p:to>
                                    </p:set>
                                  </p:childTnLst>
                                </p:cTn>
                              </p:par>
                              <p:par>
                                <p:cTn id="84" presetID="1" presetClass="entr" presetSubtype="0" fill="hold" nodeType="withEffect">
                                  <p:stCondLst>
                                    <p:cond delay="0"/>
                                  </p:stCondLst>
                                  <p:childTnLst>
                                    <p:set>
                                      <p:cBhvr>
                                        <p:cTn id="85" dur="1" fill="hold">
                                          <p:stCondLst>
                                            <p:cond delay="0"/>
                                          </p:stCondLst>
                                        </p:cTn>
                                        <p:tgtEl>
                                          <p:spTgt spid="26"/>
                                        </p:tgtEl>
                                        <p:attrNameLst>
                                          <p:attrName>style.visibility</p:attrName>
                                        </p:attrNameLst>
                                      </p:cBhvr>
                                      <p:to>
                                        <p:strVal val="visible"/>
                                      </p:to>
                                    </p:set>
                                  </p:childTnLst>
                                </p:cTn>
                              </p:par>
                              <p:par>
                                <p:cTn id="86" presetID="42" presetClass="path" presetSubtype="0" accel="50000" decel="50000" fill="hold" grpId="0" nodeType="withEffect">
                                  <p:stCondLst>
                                    <p:cond delay="0"/>
                                  </p:stCondLst>
                                  <p:childTnLst>
                                    <p:animMotion origin="layout" path="M -3.125E-6 2.59259E-6 L 0.10651 2.59259E-6 " pathEditMode="relative" rAng="0" ptsTypes="AA">
                                      <p:cBhvr>
                                        <p:cTn id="87" dur="2000" fill="hold"/>
                                        <p:tgtEl>
                                          <p:spTgt spid="25"/>
                                        </p:tgtEl>
                                        <p:attrNameLst>
                                          <p:attrName>ppt_x</p:attrName>
                                          <p:attrName>ppt_y</p:attrName>
                                        </p:attrNameLst>
                                      </p:cBhvr>
                                      <p:rCtr x="5326" y="0"/>
                                    </p:animMotion>
                                  </p:childTnLst>
                                </p:cTn>
                              </p:par>
                              <p:par>
                                <p:cTn id="88" presetID="1" presetClass="entr" presetSubtype="0" fill="hold" nodeType="withEffect">
                                  <p:stCondLst>
                                    <p:cond delay="0"/>
                                  </p:stCondLst>
                                  <p:childTnLst>
                                    <p:set>
                                      <p:cBhvr>
                                        <p:cTn id="89" dur="1" fill="hold">
                                          <p:stCondLst>
                                            <p:cond delay="0"/>
                                          </p:stCondLst>
                                        </p:cTn>
                                        <p:tgtEl>
                                          <p:spTgt spid="26"/>
                                        </p:tgtEl>
                                        <p:attrNameLst>
                                          <p:attrName>style.visibility</p:attrName>
                                        </p:attrNameLst>
                                      </p:cBhvr>
                                      <p:to>
                                        <p:strVal val="visible"/>
                                      </p:to>
                                    </p:set>
                                  </p:childTnLst>
                                </p:cTn>
                              </p:par>
                              <p:par>
                                <p:cTn id="90" presetID="42" presetClass="path" presetSubtype="0" accel="50000" decel="50000" fill="hold" nodeType="withEffect">
                                  <p:stCondLst>
                                    <p:cond delay="0"/>
                                  </p:stCondLst>
                                  <p:childTnLst>
                                    <p:animMotion origin="layout" path="M 1.45833E-6 1.11111E-6 L 0.10651 1.11111E-6 " pathEditMode="relative" rAng="0" ptsTypes="AA">
                                      <p:cBhvr>
                                        <p:cTn id="91" dur="2000" fill="hold"/>
                                        <p:tgtEl>
                                          <p:spTgt spid="26"/>
                                        </p:tgtEl>
                                        <p:attrNameLst>
                                          <p:attrName>ppt_x</p:attrName>
                                          <p:attrName>ppt_y</p:attrName>
                                        </p:attrNameLst>
                                      </p:cBhvr>
                                      <p:rCtr x="5326" y="0"/>
                                    </p:animMotion>
                                  </p:childTnLst>
                                </p:cTn>
                              </p:par>
                            </p:childTnLst>
                          </p:cTn>
                        </p:par>
                        <p:par>
                          <p:cTn id="92" fill="hold">
                            <p:stCondLst>
                              <p:cond delay="10500"/>
                            </p:stCondLst>
                            <p:childTnLst>
                              <p:par>
                                <p:cTn id="93" presetID="10" presetClass="entr" presetSubtype="0" fill="hold" nodeType="after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fade">
                                      <p:cBhvr>
                                        <p:cTn id="95" dur="500"/>
                                        <p:tgtEl>
                                          <p:spTgt spid="27"/>
                                        </p:tgtEl>
                                      </p:cBhvr>
                                    </p:animEffect>
                                  </p:childTnLst>
                                </p:cTn>
                              </p:par>
                              <p:par>
                                <p:cTn id="96" presetID="10" presetClass="entr" presetSubtype="0" fill="hold" nodeType="with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500"/>
                                        <p:tgtEl>
                                          <p:spTgt spid="23"/>
                                        </p:tgtEl>
                                      </p:cBhvr>
                                    </p:animEffect>
                                  </p:childTnLst>
                                </p:cTn>
                              </p:par>
                              <p:par>
                                <p:cTn id="99" presetID="10" presetClass="entr" presetSubtype="0" fill="hold"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fade">
                                      <p:cBhvr>
                                        <p:cTn id="101" dur="500"/>
                                        <p:tgtEl>
                                          <p:spTgt spid="58"/>
                                        </p:tgtEl>
                                      </p:cBhvr>
                                    </p:animEffect>
                                  </p:childTnLst>
                                </p:cTn>
                              </p:par>
                            </p:childTnLst>
                          </p:cTn>
                        </p:par>
                        <p:par>
                          <p:cTn id="102" fill="hold">
                            <p:stCondLst>
                              <p:cond delay="11000"/>
                            </p:stCondLst>
                            <p:childTnLst>
                              <p:par>
                                <p:cTn id="103" presetID="26" presetClass="emph" presetSubtype="0" fill="hold" nodeType="afterEffect">
                                  <p:stCondLst>
                                    <p:cond delay="0"/>
                                  </p:stCondLst>
                                  <p:childTnLst>
                                    <p:animEffect transition="out" filter="fade">
                                      <p:cBhvr>
                                        <p:cTn id="104" dur="1000" tmFilter="0, 0; .2, .5; .8, .5; 1, 0"/>
                                        <p:tgtEl>
                                          <p:spTgt spid="27"/>
                                        </p:tgtEl>
                                      </p:cBhvr>
                                    </p:animEffect>
                                    <p:animScale>
                                      <p:cBhvr>
                                        <p:cTn id="105" dur="500" autoRev="1" fill="hold"/>
                                        <p:tgtEl>
                                          <p:spTgt spid="27"/>
                                        </p:tgtEl>
                                      </p:cBhvr>
                                      <p:by x="105000" y="105000"/>
                                    </p:animScale>
                                  </p:childTnLst>
                                </p:cTn>
                              </p:par>
                              <p:par>
                                <p:cTn id="106" presetID="26" presetClass="emph" presetSubtype="0" fill="hold" nodeType="withEffect">
                                  <p:stCondLst>
                                    <p:cond delay="0"/>
                                  </p:stCondLst>
                                  <p:childTnLst>
                                    <p:animEffect transition="out" filter="fade">
                                      <p:cBhvr>
                                        <p:cTn id="107" dur="1000" tmFilter="0, 0; .2, .5; .8, .5; 1, 0"/>
                                        <p:tgtEl>
                                          <p:spTgt spid="23"/>
                                        </p:tgtEl>
                                      </p:cBhvr>
                                    </p:animEffect>
                                    <p:animScale>
                                      <p:cBhvr>
                                        <p:cTn id="108" dur="500" autoRev="1" fill="hold"/>
                                        <p:tgtEl>
                                          <p:spTgt spid="23"/>
                                        </p:tgtEl>
                                      </p:cBhvr>
                                      <p:by x="105000" y="105000"/>
                                    </p:animScale>
                                  </p:childTnLst>
                                </p:cTn>
                              </p:par>
                              <p:par>
                                <p:cTn id="109" presetID="26" presetClass="emph" presetSubtype="0" fill="hold" nodeType="withEffect">
                                  <p:stCondLst>
                                    <p:cond delay="0"/>
                                  </p:stCondLst>
                                  <p:childTnLst>
                                    <p:animEffect transition="out" filter="fade">
                                      <p:cBhvr>
                                        <p:cTn id="110" dur="1000" tmFilter="0, 0; .2, .5; .8, .5; 1, 0"/>
                                        <p:tgtEl>
                                          <p:spTgt spid="58"/>
                                        </p:tgtEl>
                                      </p:cBhvr>
                                    </p:animEffect>
                                    <p:animScale>
                                      <p:cBhvr>
                                        <p:cTn id="111" dur="500" autoRev="1" fill="hold"/>
                                        <p:tgtEl>
                                          <p:spTgt spid="58"/>
                                        </p:tgtEl>
                                      </p:cBhvr>
                                      <p:by x="105000" y="105000"/>
                                    </p:animScale>
                                  </p:childTnLst>
                                </p:cTn>
                              </p:par>
                            </p:childTnLst>
                          </p:cTn>
                        </p:par>
                        <p:par>
                          <p:cTn id="112" fill="hold">
                            <p:stCondLst>
                              <p:cond delay="12000"/>
                            </p:stCondLst>
                            <p:childTnLst>
                              <p:par>
                                <p:cTn id="113" presetID="10" presetClass="exit" presetSubtype="0" fill="hold" nodeType="afterEffect">
                                  <p:stCondLst>
                                    <p:cond delay="0"/>
                                  </p:stCondLst>
                                  <p:childTnLst>
                                    <p:animEffect transition="out" filter="fade">
                                      <p:cBhvr>
                                        <p:cTn id="114" dur="500"/>
                                        <p:tgtEl>
                                          <p:spTgt spid="27"/>
                                        </p:tgtEl>
                                      </p:cBhvr>
                                    </p:animEffect>
                                    <p:set>
                                      <p:cBhvr>
                                        <p:cTn id="115" dur="1" fill="hold">
                                          <p:stCondLst>
                                            <p:cond delay="499"/>
                                          </p:stCondLst>
                                        </p:cTn>
                                        <p:tgtEl>
                                          <p:spTgt spid="27"/>
                                        </p:tgtEl>
                                        <p:attrNameLst>
                                          <p:attrName>style.visibility</p:attrName>
                                        </p:attrNameLst>
                                      </p:cBhvr>
                                      <p:to>
                                        <p:strVal val="hidden"/>
                                      </p:to>
                                    </p:set>
                                  </p:childTnLst>
                                </p:cTn>
                              </p:par>
                              <p:par>
                                <p:cTn id="116" presetID="10" presetClass="exit" presetSubtype="0" fill="hold" nodeType="withEffect">
                                  <p:stCondLst>
                                    <p:cond delay="0"/>
                                  </p:stCondLst>
                                  <p:childTnLst>
                                    <p:animEffect transition="out" filter="fade">
                                      <p:cBhvr>
                                        <p:cTn id="117" dur="500"/>
                                        <p:tgtEl>
                                          <p:spTgt spid="23"/>
                                        </p:tgtEl>
                                      </p:cBhvr>
                                    </p:animEffect>
                                    <p:set>
                                      <p:cBhvr>
                                        <p:cTn id="118" dur="1" fill="hold">
                                          <p:stCondLst>
                                            <p:cond delay="499"/>
                                          </p:stCondLst>
                                        </p:cTn>
                                        <p:tgtEl>
                                          <p:spTgt spid="23"/>
                                        </p:tgtEl>
                                        <p:attrNameLst>
                                          <p:attrName>style.visibility</p:attrName>
                                        </p:attrNameLst>
                                      </p:cBhvr>
                                      <p:to>
                                        <p:strVal val="hidden"/>
                                      </p:to>
                                    </p:set>
                                  </p:childTnLst>
                                </p:cTn>
                              </p:par>
                              <p:par>
                                <p:cTn id="119" presetID="10" presetClass="exit" presetSubtype="0" fill="hold" nodeType="withEffect">
                                  <p:stCondLst>
                                    <p:cond delay="0"/>
                                  </p:stCondLst>
                                  <p:childTnLst>
                                    <p:animEffect transition="out" filter="fade">
                                      <p:cBhvr>
                                        <p:cTn id="120" dur="500"/>
                                        <p:tgtEl>
                                          <p:spTgt spid="58"/>
                                        </p:tgtEl>
                                      </p:cBhvr>
                                    </p:animEffect>
                                    <p:set>
                                      <p:cBhvr>
                                        <p:cTn id="121" dur="1" fill="hold">
                                          <p:stCondLst>
                                            <p:cond delay="499"/>
                                          </p:stCondLst>
                                        </p:cTn>
                                        <p:tgtEl>
                                          <p:spTgt spid="58"/>
                                        </p:tgtEl>
                                        <p:attrNameLst>
                                          <p:attrName>style.visibility</p:attrName>
                                        </p:attrNameLst>
                                      </p:cBhvr>
                                      <p:to>
                                        <p:strVal val="hidden"/>
                                      </p:to>
                                    </p:set>
                                  </p:childTnLst>
                                </p:cTn>
                              </p:par>
                            </p:childTnLst>
                          </p:cTn>
                        </p:par>
                        <p:par>
                          <p:cTn id="122" fill="hold">
                            <p:stCondLst>
                              <p:cond delay="12500"/>
                            </p:stCondLst>
                            <p:childTnLst>
                              <p:par>
                                <p:cTn id="123" presetID="1" presetClass="entr" presetSubtype="0" fill="hold" grpId="0" nodeType="afterEffect">
                                  <p:stCondLst>
                                    <p:cond delay="0"/>
                                  </p:stCondLst>
                                  <p:childTnLst>
                                    <p:set>
                                      <p:cBhvr>
                                        <p:cTn id="124" dur="1" fill="hold">
                                          <p:stCondLst>
                                            <p:cond delay="0"/>
                                          </p:stCondLst>
                                        </p:cTn>
                                        <p:tgtEl>
                                          <p:spTgt spid="28"/>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32"/>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53"/>
                                        </p:tgtEl>
                                        <p:attrNameLst>
                                          <p:attrName>style.visibility</p:attrName>
                                        </p:attrNameLst>
                                      </p:cBhvr>
                                      <p:to>
                                        <p:strVal val="visible"/>
                                      </p:to>
                                    </p:set>
                                  </p:childTnLst>
                                </p:cTn>
                              </p:par>
                            </p:childTnLst>
                          </p:cTn>
                        </p:par>
                      </p:childTnLst>
                    </p:cTn>
                  </p:par>
                  <p:par>
                    <p:cTn id="133" fill="hold">
                      <p:stCondLst>
                        <p:cond delay="indefinite"/>
                      </p:stCondLst>
                      <p:childTnLst>
                        <p:par>
                          <p:cTn id="134" fill="hold">
                            <p:stCondLst>
                              <p:cond delay="0"/>
                            </p:stCondLst>
                            <p:childTnLst>
                              <p:par>
                                <p:cTn id="135" presetID="1" presetClass="entr" presetSubtype="0" fill="hold" nodeType="clickEffect">
                                  <p:stCondLst>
                                    <p:cond delay="0"/>
                                  </p:stCondLst>
                                  <p:childTnLst>
                                    <p:set>
                                      <p:cBhvr>
                                        <p:cTn id="136" dur="1" fill="hold">
                                          <p:stCondLst>
                                            <p:cond delay="0"/>
                                          </p:stCondLst>
                                        </p:cTn>
                                        <p:tgtEl>
                                          <p:spTgt spid="12">
                                            <p:txEl>
                                              <p:pRg st="1" end="1"/>
                                            </p:txEl>
                                          </p:spTgt>
                                        </p:tgtEl>
                                        <p:attrNameLst>
                                          <p:attrName>style.visibility</p:attrName>
                                        </p:attrNameLst>
                                      </p:cBhvr>
                                      <p:to>
                                        <p:strVal val="visible"/>
                                      </p:to>
                                    </p:set>
                                  </p:childTnLst>
                                </p:cTn>
                              </p:par>
                              <p:par>
                                <p:cTn id="137" presetID="1" presetClass="entr" presetSubtype="0" fill="hold" nodeType="withEffect">
                                  <p:stCondLst>
                                    <p:cond delay="0"/>
                                  </p:stCondLst>
                                  <p:childTnLst>
                                    <p:set>
                                      <p:cBhvr>
                                        <p:cTn id="138" dur="1" fill="hold">
                                          <p:stCondLst>
                                            <p:cond delay="0"/>
                                          </p:stCondLst>
                                        </p:cTn>
                                        <p:tgtEl>
                                          <p:spTgt spid="12">
                                            <p:txEl>
                                              <p:pRg st="2" end="2"/>
                                            </p:txEl>
                                          </p:spTgt>
                                        </p:tgtEl>
                                        <p:attrNameLst>
                                          <p:attrName>style.visibility</p:attrName>
                                        </p:attrNameLst>
                                      </p:cBhvr>
                                      <p:to>
                                        <p:strVal val="visible"/>
                                      </p:to>
                                    </p:set>
                                  </p:childTnLst>
                                </p:cTn>
                              </p:par>
                              <p:par>
                                <p:cTn id="139" presetID="1" presetClass="entr" presetSubtype="0" fill="hold" nodeType="withEffect">
                                  <p:stCondLst>
                                    <p:cond delay="0"/>
                                  </p:stCondLst>
                                  <p:childTnLst>
                                    <p:set>
                                      <p:cBhvr>
                                        <p:cTn id="140"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50" grpId="1" animBg="1"/>
      <p:bldP spid="21" grpId="0" animBg="1"/>
      <p:bldP spid="21" grpId="1" animBg="1"/>
      <p:bldP spid="25" grpId="0" animBg="1"/>
      <p:bldP spid="25" grpId="1" animBg="1"/>
      <p:bldP spid="28" grpId="0"/>
      <p:bldP spid="32" grpId="0"/>
      <p:bldP spid="44" grpId="0"/>
      <p:bldP spid="45" grpId="0"/>
      <p:bldP spid="11" grpId="0" animBg="1"/>
      <p:bldP spid="53" grpId="0"/>
      <p:bldP spid="5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1AEBBB-1C2D-4B30-A7C9-90A2EBC618E3}"/>
              </a:ext>
            </a:extLst>
          </p:cNvPr>
          <p:cNvSpPr>
            <a:spLocks noGrp="1"/>
          </p:cNvSpPr>
          <p:nvPr>
            <p:ph type="title"/>
          </p:nvPr>
        </p:nvSpPr>
        <p:spPr/>
        <p:txBody>
          <a:bodyPr/>
          <a:lstStyle/>
          <a:p>
            <a:r>
              <a:rPr lang="en-GB" dirty="0"/>
              <a:t>6AS/MD-1 Quantify additive and multiplicative relationships</a:t>
            </a:r>
          </a:p>
        </p:txBody>
      </p:sp>
      <p:grpSp>
        <p:nvGrpSpPr>
          <p:cNvPr id="5" name="Group 4">
            <a:extLst>
              <a:ext uri="{FF2B5EF4-FFF2-40B4-BE49-F238E27FC236}">
                <a16:creationId xmlns:a16="http://schemas.microsoft.com/office/drawing/2014/main" id="{B275A980-682A-4D0B-8388-2AF59B0E0432}"/>
              </a:ext>
            </a:extLst>
          </p:cNvPr>
          <p:cNvGrpSpPr/>
          <p:nvPr/>
        </p:nvGrpSpPr>
        <p:grpSpPr>
          <a:xfrm>
            <a:off x="1844358" y="2785890"/>
            <a:ext cx="1056190" cy="596129"/>
            <a:chOff x="6296186" y="4267876"/>
            <a:chExt cx="1303399" cy="596129"/>
          </a:xfrm>
        </p:grpSpPr>
        <p:sp>
          <p:nvSpPr>
            <p:cNvPr id="31" name="Rectangle 30">
              <a:extLst>
                <a:ext uri="{FF2B5EF4-FFF2-40B4-BE49-F238E27FC236}">
                  <a16:creationId xmlns:a16="http://schemas.microsoft.com/office/drawing/2014/main" id="{47AF266E-9CA6-47C1-9F3C-BC4591E67026}"/>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TextBox 2">
              <a:extLst>
                <a:ext uri="{FF2B5EF4-FFF2-40B4-BE49-F238E27FC236}">
                  <a16:creationId xmlns:a16="http://schemas.microsoft.com/office/drawing/2014/main" id="{F9376372-B1A6-4029-B063-F1F287649C94}"/>
                </a:ext>
              </a:extLst>
            </p:cNvPr>
            <p:cNvSpPr txBox="1"/>
            <p:nvPr/>
          </p:nvSpPr>
          <p:spPr>
            <a:xfrm>
              <a:off x="6487612" y="4365886"/>
              <a:ext cx="92054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a:t>
              </a:r>
            </a:p>
          </p:txBody>
        </p:sp>
      </p:grpSp>
      <p:sp>
        <p:nvSpPr>
          <p:cNvPr id="12" name="Content Placeholder 2">
            <a:extLst>
              <a:ext uri="{FF2B5EF4-FFF2-40B4-BE49-F238E27FC236}">
                <a16:creationId xmlns:a16="http://schemas.microsoft.com/office/drawing/2014/main" id="{A9F14D2C-DF82-4DA2-A641-C5D528066036}"/>
              </a:ext>
            </a:extLst>
          </p:cNvPr>
          <p:cNvSpPr txBox="1">
            <a:spLocks/>
          </p:cNvSpPr>
          <p:nvPr/>
        </p:nvSpPr>
        <p:spPr>
          <a:xfrm>
            <a:off x="6225324" y="159673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Does this representations show an additive or multiplicative relationship? Why?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known facts help us to complete the representation?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describe this additive relationship?</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6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addition and subtraction equations can be written from the representation?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39" name="Group 38">
            <a:extLst>
              <a:ext uri="{FF2B5EF4-FFF2-40B4-BE49-F238E27FC236}">
                <a16:creationId xmlns:a16="http://schemas.microsoft.com/office/drawing/2014/main" id="{35369112-57D2-417F-B878-A3F2D4729CAF}"/>
              </a:ext>
            </a:extLst>
          </p:cNvPr>
          <p:cNvGrpSpPr/>
          <p:nvPr/>
        </p:nvGrpSpPr>
        <p:grpSpPr>
          <a:xfrm>
            <a:off x="3759768" y="2785890"/>
            <a:ext cx="1056190" cy="596129"/>
            <a:chOff x="6296186" y="4267876"/>
            <a:chExt cx="1303399" cy="596129"/>
          </a:xfrm>
        </p:grpSpPr>
        <p:sp>
          <p:nvSpPr>
            <p:cNvPr id="41" name="Rectangle 40">
              <a:extLst>
                <a:ext uri="{FF2B5EF4-FFF2-40B4-BE49-F238E27FC236}">
                  <a16:creationId xmlns:a16="http://schemas.microsoft.com/office/drawing/2014/main" id="{CB941A0A-751F-45A1-ABC5-00F9C813F5FE}"/>
                </a:ext>
              </a:extLst>
            </p:cNvPr>
            <p:cNvSpPr/>
            <p:nvPr/>
          </p:nvSpPr>
          <p:spPr bwMode="auto">
            <a:xfrm>
              <a:off x="6296186" y="4267876"/>
              <a:ext cx="1303399" cy="596129"/>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a:extLst>
                <a:ext uri="{FF2B5EF4-FFF2-40B4-BE49-F238E27FC236}">
                  <a16:creationId xmlns:a16="http://schemas.microsoft.com/office/drawing/2014/main" id="{95C5B253-4B4B-4070-BA96-01F62B8B488F}"/>
                </a:ext>
              </a:extLst>
            </p:cNvPr>
            <p:cNvSpPr txBox="1"/>
            <p:nvPr/>
          </p:nvSpPr>
          <p:spPr>
            <a:xfrm>
              <a:off x="6296186" y="4365886"/>
              <a:ext cx="13033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grpSp>
      <p:sp>
        <p:nvSpPr>
          <p:cNvPr id="46" name="TextBox 45">
            <a:extLst>
              <a:ext uri="{FF2B5EF4-FFF2-40B4-BE49-F238E27FC236}">
                <a16:creationId xmlns:a16="http://schemas.microsoft.com/office/drawing/2014/main" id="{1FE004D5-CE2F-4671-9365-D188533B779C}"/>
              </a:ext>
            </a:extLst>
          </p:cNvPr>
          <p:cNvSpPr txBox="1"/>
          <p:nvPr/>
        </p:nvSpPr>
        <p:spPr>
          <a:xfrm>
            <a:off x="2629610" y="1605338"/>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2" name="Arrow: Curved Down 1">
            <a:extLst>
              <a:ext uri="{FF2B5EF4-FFF2-40B4-BE49-F238E27FC236}">
                <a16:creationId xmlns:a16="http://schemas.microsoft.com/office/drawing/2014/main" id="{7DB9E497-3E17-4E31-8BF6-DF3559F3232F}"/>
              </a:ext>
            </a:extLst>
          </p:cNvPr>
          <p:cNvSpPr/>
          <p:nvPr/>
        </p:nvSpPr>
        <p:spPr bwMode="auto">
          <a:xfrm>
            <a:off x="2443372" y="2154215"/>
            <a:ext cx="1932279" cy="596129"/>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Rectangle 50">
            <a:extLst>
              <a:ext uri="{FF2B5EF4-FFF2-40B4-BE49-F238E27FC236}">
                <a16:creationId xmlns:a16="http://schemas.microsoft.com/office/drawing/2014/main" id="{6C906033-F17E-4891-AD67-1891A0ED2FEA}"/>
              </a:ext>
            </a:extLst>
          </p:cNvPr>
          <p:cNvSpPr/>
          <p:nvPr/>
        </p:nvSpPr>
        <p:spPr bwMode="auto">
          <a:xfrm>
            <a:off x="3007321" y="1589261"/>
            <a:ext cx="684206"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TextBox 52">
            <a:extLst>
              <a:ext uri="{FF2B5EF4-FFF2-40B4-BE49-F238E27FC236}">
                <a16:creationId xmlns:a16="http://schemas.microsoft.com/office/drawing/2014/main" id="{7457AF6B-BDF6-47D7-B73E-10CB4AB21985}"/>
              </a:ext>
            </a:extLst>
          </p:cNvPr>
          <p:cNvSpPr txBox="1"/>
          <p:nvPr/>
        </p:nvSpPr>
        <p:spPr>
          <a:xfrm>
            <a:off x="3027992" y="1577034"/>
            <a:ext cx="663535"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750</a:t>
            </a:r>
          </a:p>
        </p:txBody>
      </p:sp>
      <p:sp>
        <p:nvSpPr>
          <p:cNvPr id="54" name="Arrow: Curved Down 53">
            <a:extLst>
              <a:ext uri="{FF2B5EF4-FFF2-40B4-BE49-F238E27FC236}">
                <a16:creationId xmlns:a16="http://schemas.microsoft.com/office/drawing/2014/main" id="{EB52DBFA-8529-418F-9E6C-B37040D3A6C9}"/>
              </a:ext>
            </a:extLst>
          </p:cNvPr>
          <p:cNvSpPr/>
          <p:nvPr/>
        </p:nvSpPr>
        <p:spPr bwMode="auto">
          <a:xfrm flipH="1" flipV="1">
            <a:off x="2322634" y="3428895"/>
            <a:ext cx="1932279" cy="596129"/>
          </a:xfrm>
          <a:prstGeom prst="curvedDownArrow">
            <a:avLst>
              <a:gd name="adj1" fmla="val 0"/>
              <a:gd name="adj2" fmla="val 50000"/>
              <a:gd name="adj3" fmla="val 25000"/>
            </a:avLst>
          </a:prstGeom>
          <a:solidFill>
            <a:schemeClr val="tx2"/>
          </a:solidFill>
          <a:ln w="2857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5" name="TextBox 54">
            <a:extLst>
              <a:ext uri="{FF2B5EF4-FFF2-40B4-BE49-F238E27FC236}">
                <a16:creationId xmlns:a16="http://schemas.microsoft.com/office/drawing/2014/main" id="{BD12A28E-B503-4D86-8F67-05F84BD4611A}"/>
              </a:ext>
            </a:extLst>
          </p:cNvPr>
          <p:cNvSpPr txBox="1"/>
          <p:nvPr/>
        </p:nvSpPr>
        <p:spPr>
          <a:xfrm>
            <a:off x="2745429" y="4093656"/>
            <a:ext cx="448744"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56" name="Rectangle 55">
            <a:extLst>
              <a:ext uri="{FF2B5EF4-FFF2-40B4-BE49-F238E27FC236}">
                <a16:creationId xmlns:a16="http://schemas.microsoft.com/office/drawing/2014/main" id="{EE8E86E8-247E-4026-B6B3-B028D7005586}"/>
              </a:ext>
            </a:extLst>
          </p:cNvPr>
          <p:cNvSpPr/>
          <p:nvPr/>
        </p:nvSpPr>
        <p:spPr bwMode="auto">
          <a:xfrm>
            <a:off x="3123140" y="4077579"/>
            <a:ext cx="636628" cy="400111"/>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7" name="TextBox 56">
            <a:extLst>
              <a:ext uri="{FF2B5EF4-FFF2-40B4-BE49-F238E27FC236}">
                <a16:creationId xmlns:a16="http://schemas.microsoft.com/office/drawing/2014/main" id="{B1C376FE-7818-4AA1-8C1E-E7DAC7D74E6A}"/>
              </a:ext>
            </a:extLst>
          </p:cNvPr>
          <p:cNvSpPr txBox="1"/>
          <p:nvPr/>
        </p:nvSpPr>
        <p:spPr>
          <a:xfrm>
            <a:off x="3143812" y="4067977"/>
            <a:ext cx="866138"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750</a:t>
            </a:r>
          </a:p>
        </p:txBody>
      </p:sp>
      <p:sp>
        <p:nvSpPr>
          <p:cNvPr id="59" name="TextBox 58">
            <a:extLst>
              <a:ext uri="{FF2B5EF4-FFF2-40B4-BE49-F238E27FC236}">
                <a16:creationId xmlns:a16="http://schemas.microsoft.com/office/drawing/2014/main" id="{621A6BF0-5C77-4940-8C5E-844C3C0DF518}"/>
              </a:ext>
            </a:extLst>
          </p:cNvPr>
          <p:cNvSpPr txBox="1"/>
          <p:nvPr/>
        </p:nvSpPr>
        <p:spPr>
          <a:xfrm>
            <a:off x="2172629" y="5111598"/>
            <a:ext cx="278545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250              = 1,000</a:t>
            </a:r>
          </a:p>
        </p:txBody>
      </p:sp>
      <p:sp>
        <p:nvSpPr>
          <p:cNvPr id="60" name="TextBox 59">
            <a:extLst>
              <a:ext uri="{FF2B5EF4-FFF2-40B4-BE49-F238E27FC236}">
                <a16:creationId xmlns:a16="http://schemas.microsoft.com/office/drawing/2014/main" id="{CDFD0B7D-EDF5-422A-B234-4279FCC5D516}"/>
              </a:ext>
            </a:extLst>
          </p:cNvPr>
          <p:cNvSpPr txBox="1"/>
          <p:nvPr/>
        </p:nvSpPr>
        <p:spPr>
          <a:xfrm>
            <a:off x="2177309" y="5721404"/>
            <a:ext cx="278545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              = 250</a:t>
            </a:r>
          </a:p>
        </p:txBody>
      </p:sp>
      <p:sp>
        <p:nvSpPr>
          <p:cNvPr id="61" name="TextBox 60">
            <a:extLst>
              <a:ext uri="{FF2B5EF4-FFF2-40B4-BE49-F238E27FC236}">
                <a16:creationId xmlns:a16="http://schemas.microsoft.com/office/drawing/2014/main" id="{72D53E2D-DA0C-4984-85A6-4BC15F5010EB}"/>
              </a:ext>
            </a:extLst>
          </p:cNvPr>
          <p:cNvSpPr txBox="1"/>
          <p:nvPr/>
        </p:nvSpPr>
        <p:spPr>
          <a:xfrm>
            <a:off x="2629610" y="5089729"/>
            <a:ext cx="100262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+ 750</a:t>
            </a:r>
          </a:p>
        </p:txBody>
      </p:sp>
      <p:sp>
        <p:nvSpPr>
          <p:cNvPr id="63" name="Rectangle 62">
            <a:extLst>
              <a:ext uri="{FF2B5EF4-FFF2-40B4-BE49-F238E27FC236}">
                <a16:creationId xmlns:a16="http://schemas.microsoft.com/office/drawing/2014/main" id="{1EC534F3-66D2-4BCC-B521-608DD6A9D4A3}"/>
              </a:ext>
            </a:extLst>
          </p:cNvPr>
          <p:cNvSpPr/>
          <p:nvPr/>
        </p:nvSpPr>
        <p:spPr bwMode="auto">
          <a:xfrm>
            <a:off x="2768150" y="5095522"/>
            <a:ext cx="826977" cy="416185"/>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5" name="TextBox 64">
            <a:extLst>
              <a:ext uri="{FF2B5EF4-FFF2-40B4-BE49-F238E27FC236}">
                <a16:creationId xmlns:a16="http://schemas.microsoft.com/office/drawing/2014/main" id="{D9E84A50-8404-4D2F-93C1-60F54946C6EF}"/>
              </a:ext>
            </a:extLst>
          </p:cNvPr>
          <p:cNvSpPr txBox="1"/>
          <p:nvPr/>
        </p:nvSpPr>
        <p:spPr>
          <a:xfrm>
            <a:off x="2900548" y="5733718"/>
            <a:ext cx="906799"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750</a:t>
            </a:r>
          </a:p>
        </p:txBody>
      </p:sp>
      <p:sp>
        <p:nvSpPr>
          <p:cNvPr id="66" name="Rectangle 65">
            <a:extLst>
              <a:ext uri="{FF2B5EF4-FFF2-40B4-BE49-F238E27FC236}">
                <a16:creationId xmlns:a16="http://schemas.microsoft.com/office/drawing/2014/main" id="{F2C8CF61-5385-467E-806E-28B118F487FB}"/>
              </a:ext>
            </a:extLst>
          </p:cNvPr>
          <p:cNvSpPr/>
          <p:nvPr/>
        </p:nvSpPr>
        <p:spPr bwMode="auto">
          <a:xfrm>
            <a:off x="2960298" y="5739511"/>
            <a:ext cx="826977" cy="416185"/>
          </a:xfrm>
          <a:prstGeom prst="rect">
            <a:avLst/>
          </a:prstGeom>
          <a:noFill/>
          <a:ln w="190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TextBox 19">
            <a:extLst>
              <a:ext uri="{FF2B5EF4-FFF2-40B4-BE49-F238E27FC236}">
                <a16:creationId xmlns:a16="http://schemas.microsoft.com/office/drawing/2014/main" id="{EE6A3E23-0385-4A04-9427-DA40F4988F0C}"/>
              </a:ext>
            </a:extLst>
          </p:cNvPr>
          <p:cNvSpPr txBox="1"/>
          <p:nvPr/>
        </p:nvSpPr>
        <p:spPr>
          <a:xfrm>
            <a:off x="7051232" y="4264071"/>
            <a:ext cx="4064443"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1,000 is 750 more than 250.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250 is 750 less than 1,000.</a:t>
            </a:r>
          </a:p>
        </p:txBody>
      </p:sp>
    </p:spTree>
    <p:extLst>
      <p:ext uri="{BB962C8B-B14F-4D97-AF65-F5344CB8AC3E}">
        <p14:creationId xmlns:p14="http://schemas.microsoft.com/office/powerpoint/2010/main" val="3469892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500"/>
                                        <p:tgtEl>
                                          <p:spTgt spid="5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3"/>
                                        </p:tgtEl>
                                        <p:attrNameLst>
                                          <p:attrName>style.visibility</p:attrName>
                                        </p:attrNameLst>
                                      </p:cBhvr>
                                      <p:to>
                                        <p:strVal val="visible"/>
                                      </p:to>
                                    </p:set>
                                    <p:animEffect transition="in" filter="fade">
                                      <p:cBhvr>
                                        <p:cTn id="32" dur="500"/>
                                        <p:tgtEl>
                                          <p:spTgt spid="63"/>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fade">
                                      <p:cBhvr>
                                        <p:cTn id="41" dur="500"/>
                                        <p:tgtEl>
                                          <p:spTgt spid="6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6"/>
                                        </p:tgtEl>
                                        <p:attrNameLst>
                                          <p:attrName>style.visibility</p:attrName>
                                        </p:attrNameLst>
                                      </p:cBhvr>
                                      <p:to>
                                        <p:strVal val="visible"/>
                                      </p:to>
                                    </p:set>
                                    <p:animEffect transition="in" filter="fade">
                                      <p:cBhvr>
                                        <p:cTn id="44" dur="500"/>
                                        <p:tgtEl>
                                          <p:spTgt spid="66"/>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7" grpId="0"/>
      <p:bldP spid="59" grpId="0"/>
      <p:bldP spid="60" grpId="0"/>
      <p:bldP spid="61" grpId="0"/>
      <p:bldP spid="63" grpId="0" animBg="1"/>
      <p:bldP spid="65" grpId="0"/>
      <p:bldP spid="66" grpId="0" animBg="1"/>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3.xml><?xml version="1.0" encoding="utf-8"?>
<ds:datastoreItem xmlns:ds="http://schemas.openxmlformats.org/officeDocument/2006/customXml" ds:itemID="{AB202901-4999-4122-82E8-1A82BDAE43D6}"/>
</file>

<file path=docProps/app.xml><?xml version="1.0" encoding="utf-8"?>
<Properties xmlns="http://schemas.openxmlformats.org/officeDocument/2006/extended-properties" xmlns:vt="http://schemas.openxmlformats.org/officeDocument/2006/docPropsVTypes">
  <TotalTime>2906</TotalTime>
  <Words>1106</Words>
  <Application>Microsoft Office PowerPoint</Application>
  <PresentationFormat>Widescreen</PresentationFormat>
  <Paragraphs>166</Paragraphs>
  <Slides>16</Slides>
  <Notes>9</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16</vt:i4>
      </vt:variant>
    </vt:vector>
  </HeadingPairs>
  <TitlesOfParts>
    <vt:vector size="24" baseType="lpstr">
      <vt:lpstr>Arial</vt:lpstr>
      <vt:lpstr>Calibri</vt:lpstr>
      <vt:lpstr>Calibri Light</vt:lpstr>
      <vt:lpstr>Cambria Math</vt:lpstr>
      <vt:lpstr>Myriad Pro</vt:lpstr>
      <vt:lpstr>Custom Design</vt:lpstr>
      <vt:lpstr>nctem1</vt:lpstr>
      <vt:lpstr>Equation</vt:lpstr>
      <vt:lpstr>PowerPoint Presentation</vt:lpstr>
      <vt:lpstr>6AS/MD-1 Understand that 2 numbers can be related additively or multiplicatively, and quantify additive and multiplicative relationships (multiplicative relationships restricted to multiplication by a whole number).</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6AS/MD-1 Quantify additive and multiplicative relationships</vt:lpstr>
      <vt:lpstr>6AS/MD-1 Quantify additive and multiplicative relationships</vt:lpstr>
      <vt:lpstr>6AS/MD-1 Quantify additive and multiplicative relationships</vt:lpstr>
      <vt:lpstr>6AS/MD-1 Quantify additive and multiplicative relationships</vt:lpstr>
      <vt:lpstr>6AS/MD-1 Quantify additive and multiplicative relationships</vt:lpstr>
      <vt:lpstr>6AS/MD-1 Quantify additive and multiplicative relationships</vt:lpstr>
      <vt:lpstr>6AS/MD-1 Quantify additive and multiplicative relationships</vt:lpstr>
      <vt:lpstr>6AS/MD-1 Quantify additive and multiplicative relationships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18</cp:revision>
  <dcterms:created xsi:type="dcterms:W3CDTF">2020-08-07T06:29:50Z</dcterms:created>
  <dcterms:modified xsi:type="dcterms:W3CDTF">2020-08-31T08:38:38Z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